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"/>
  </p:notesMasterIdLst>
  <p:sldIdLst>
    <p:sldId id="263" r:id="rId2"/>
    <p:sldId id="264" r:id="rId3"/>
    <p:sldId id="265" r:id="rId4"/>
    <p:sldId id="266" r:id="rId5"/>
  </p:sldIdLst>
  <p:sldSz cx="14630400" cy="8229600"/>
  <p:notesSz cx="8229600" cy="14630400"/>
  <p:embeddedFontLst>
    <p:embeddedFont>
      <p:font typeface="Inter Medium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10" autoAdjust="0"/>
  </p:normalViewPr>
  <p:slideViewPr>
    <p:cSldViewPr snapToGrid="0" snapToObjects="1">
      <p:cViewPr>
        <p:scale>
          <a:sx n="80" d="100"/>
          <a:sy n="80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167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A76FC-F343-2479-D96B-B6BF9EEB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0C53E-EDEF-0120-ABDF-2C426B226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27B73-1CDB-498C-5CC4-B85259188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18FAF-9938-4BDF-C9F1-C75266B2A9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87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D69FA-5C50-1ED7-7BCD-CC18DC004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71400-73F9-6D20-3C6C-23683ECFD9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72FCC-8BAF-0C5F-2862-D25FC230C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B63A7-32DC-C9DC-51CB-2653B228F9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6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C968F-9C4F-DED5-3259-517642453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013B1E-DCD8-72F6-6101-75497C6BA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344E78-3306-1FEE-FD50-930BF5859A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7F3E9-41C2-1FC0-BC6D-065B15C743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41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716A3-9296-E384-E969-5A6D30152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E92112-EED4-F6E3-78BB-AF7B52882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8866B-D98B-293C-7699-EF5EB6E9C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3DADF-45B0-5A13-5F18-7E048F77FE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  <p:txBody>
          <a:bodyPr/>
          <a:lstStyle/>
          <a:p>
            <a:endParaRPr lang="en-GD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94CDE-95B2-A424-62F7-D9E955F3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0710A79A-B16F-2484-FFE8-880658A72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903" y="469702"/>
            <a:ext cx="2078474" cy="343972"/>
          </a:xfrm>
          <a:prstGeom prst="rect">
            <a:avLst/>
          </a:prstGeom>
        </p:spPr>
      </p:pic>
      <p:pic>
        <p:nvPicPr>
          <p:cNvPr id="3" name="Image 1" descr="Bunch of orange pumpkins">
            <a:extLst>
              <a:ext uri="{FF2B5EF4-FFF2-40B4-BE49-F238E27FC236}">
                <a16:creationId xmlns:a16="http://schemas.microsoft.com/office/drawing/2014/main" id="{B50788EF-70D1-579F-6C52-88BD9FEC0E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849692" y="1049908"/>
            <a:ext cx="894105" cy="67057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97FFACF-4FE3-3F63-0E45-14101A8F9A6A}"/>
              </a:ext>
            </a:extLst>
          </p:cNvPr>
          <p:cNvSpPr/>
          <p:nvPr/>
        </p:nvSpPr>
        <p:spPr>
          <a:xfrm>
            <a:off x="597813" y="1927265"/>
            <a:ext cx="134347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Kids Club Schedule – November 2026</a:t>
            </a:r>
            <a:endParaRPr lang="en-US" sz="13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A2D0E81C-6002-DFEE-12B1-E16E0C3AFD7C}"/>
              </a:ext>
            </a:extLst>
          </p:cNvPr>
          <p:cNvSpPr/>
          <p:nvPr/>
        </p:nvSpPr>
        <p:spPr>
          <a:xfrm>
            <a:off x="597813" y="2392799"/>
            <a:ext cx="13434774" cy="5387816"/>
          </a:xfrm>
          <a:prstGeom prst="roundRect">
            <a:avLst>
              <a:gd name="adj" fmla="val 47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FF043355-17C7-4770-EF7E-DBE72A0B41F8}"/>
              </a:ext>
            </a:extLst>
          </p:cNvPr>
          <p:cNvSpPr/>
          <p:nvPr/>
        </p:nvSpPr>
        <p:spPr>
          <a:xfrm>
            <a:off x="605433" y="2400419"/>
            <a:ext cx="13419534" cy="43862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ECD79DB7-13D7-AB93-899B-709C2A819772}"/>
              </a:ext>
            </a:extLst>
          </p:cNvPr>
          <p:cNvSpPr/>
          <p:nvPr/>
        </p:nvSpPr>
        <p:spPr>
          <a:xfrm>
            <a:off x="776526" y="2510433"/>
            <a:ext cx="996672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Time</a:t>
            </a:r>
            <a:endParaRPr lang="en-US" sz="10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07EA1087-722D-D119-DCAE-36CDF5EFC14D}"/>
              </a:ext>
            </a:extLst>
          </p:cNvPr>
          <p:cNvSpPr/>
          <p:nvPr/>
        </p:nvSpPr>
        <p:spPr>
          <a:xfrm>
            <a:off x="1631311" y="2525078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</a:t>
            </a:r>
            <a:endParaRPr lang="en-US" sz="105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43D86E0-54F7-E3FD-A047-78954039567E}"/>
              </a:ext>
            </a:extLst>
          </p:cNvPr>
          <p:cNvSpPr/>
          <p:nvPr/>
        </p:nvSpPr>
        <p:spPr>
          <a:xfrm>
            <a:off x="3411216" y="2484004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Monday 25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 </a:t>
            </a:r>
            <a:endParaRPr lang="en-US" sz="10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04EE602E-145B-14CB-96F8-E0AEEF67D528}"/>
              </a:ext>
            </a:extLst>
          </p:cNvPr>
          <p:cNvSpPr/>
          <p:nvPr/>
        </p:nvSpPr>
        <p:spPr>
          <a:xfrm>
            <a:off x="5135599" y="2510433"/>
            <a:ext cx="1572614" cy="183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Tuesday 26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	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endParaRPr lang="en-US" sz="105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85575B4D-FFE5-2079-7C6A-17E88F5290C5}"/>
              </a:ext>
            </a:extLst>
          </p:cNvPr>
          <p:cNvSpPr/>
          <p:nvPr/>
        </p:nvSpPr>
        <p:spPr>
          <a:xfrm>
            <a:off x="7117124" y="2451335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Wednesday 27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</a:t>
            </a:r>
            <a:endParaRPr lang="en-US" sz="105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83142AA4-4299-2231-F58B-606DDDCCD8FD}"/>
              </a:ext>
            </a:extLst>
          </p:cNvPr>
          <p:cNvSpPr/>
          <p:nvPr/>
        </p:nvSpPr>
        <p:spPr>
          <a:xfrm>
            <a:off x="8931379" y="2432474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Thursday 28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</a:t>
            </a:r>
            <a:endParaRPr lang="en-US" sz="10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1EC16E75-376D-FBEB-DAD9-A428BED1B46E}"/>
              </a:ext>
            </a:extLst>
          </p:cNvPr>
          <p:cNvSpPr/>
          <p:nvPr/>
        </p:nvSpPr>
        <p:spPr>
          <a:xfrm>
            <a:off x="10748129" y="2463100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Friday 29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  </a:t>
            </a:r>
            <a:endParaRPr lang="en-US" sz="105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7D3D219-67B7-5372-821B-260241045BC5}"/>
              </a:ext>
            </a:extLst>
          </p:cNvPr>
          <p:cNvSpPr/>
          <p:nvPr/>
        </p:nvSpPr>
        <p:spPr>
          <a:xfrm>
            <a:off x="12473821" y="2473872"/>
            <a:ext cx="138041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Saturday 30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endParaRPr lang="en-US" sz="105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3E71E24D-000D-DF43-EC5A-9B816819B7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283904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9:00 a.m.      Thanksgiving	               Autum Art &amp; Craft 	            Nature Walk &amp; Collect Leave	Thankful Tree Craft 	Food-Themed Bingo	Autum Leaf Stamping	Pictionary </a:t>
            </a:r>
            <a:endParaRPr lang="en-US" sz="1050" b="0" i="0" u="none" strike="noStrike" dirty="0">
              <a:solidFill>
                <a:srgbClr val="000000"/>
              </a:solidFill>
              <a:effectLst/>
              <a:latin typeface="Inter Medium" panose="020B0604020202020204" charset="0"/>
              <a:ea typeface="Inter Medium" panose="020B0604020202020204" charset="0"/>
            </a:endParaRPr>
          </a:p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     	Coloring </a:t>
            </a: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465F5F28-3D9E-5D78-347D-54988E079987}"/>
              </a:ext>
            </a:extLst>
          </p:cNvPr>
          <p:cNvSpPr/>
          <p:nvPr/>
        </p:nvSpPr>
        <p:spPr>
          <a:xfrm>
            <a:off x="776526" y="294905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6FC787B3-F02E-B19F-EA22-6BE14D92B815}"/>
              </a:ext>
            </a:extLst>
          </p:cNvPr>
          <p:cNvSpPr/>
          <p:nvPr/>
        </p:nvSpPr>
        <p:spPr>
          <a:xfrm>
            <a:off x="2122289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DE7855B6-F141-B741-9E38-072F605B95FE}"/>
              </a:ext>
            </a:extLst>
          </p:cNvPr>
          <p:cNvSpPr/>
          <p:nvPr/>
        </p:nvSpPr>
        <p:spPr>
          <a:xfrm>
            <a:off x="3846671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E10223A4-5BBD-8974-6CFF-7F55FF5D4255}"/>
              </a:ext>
            </a:extLst>
          </p:cNvPr>
          <p:cNvSpPr/>
          <p:nvPr/>
        </p:nvSpPr>
        <p:spPr>
          <a:xfrm>
            <a:off x="5571053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0290D9E3-66D9-67BF-13C2-C0B81CFA058A}"/>
              </a:ext>
            </a:extLst>
          </p:cNvPr>
          <p:cNvSpPr/>
          <p:nvPr/>
        </p:nvSpPr>
        <p:spPr>
          <a:xfrm>
            <a:off x="7296745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B8397AF-AF6F-6156-1FC2-6E9FF2519A4B}"/>
              </a:ext>
            </a:extLst>
          </p:cNvPr>
          <p:cNvSpPr/>
          <p:nvPr/>
        </p:nvSpPr>
        <p:spPr>
          <a:xfrm>
            <a:off x="9022437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D1DB3DD7-769D-1E0A-D975-D81006D7BF97}"/>
              </a:ext>
            </a:extLst>
          </p:cNvPr>
          <p:cNvSpPr/>
          <p:nvPr/>
        </p:nvSpPr>
        <p:spPr>
          <a:xfrm>
            <a:off x="10748129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A1D55230-13D4-2912-DCFB-88FAB9925AC7}"/>
              </a:ext>
            </a:extLst>
          </p:cNvPr>
          <p:cNvSpPr/>
          <p:nvPr/>
        </p:nvSpPr>
        <p:spPr>
          <a:xfrm>
            <a:off x="12473821" y="294905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4" name="Shape 20">
            <a:extLst>
              <a:ext uri="{FF2B5EF4-FFF2-40B4-BE49-F238E27FC236}">
                <a16:creationId xmlns:a16="http://schemas.microsoft.com/office/drawing/2014/main" id="{B9F81F0D-14E2-109A-0E41-EF02A61221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333244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10:00 a.m.        Turkey	             Autum Leaf Rubbing 		Pinecone Turkey Craft	Kindness Chain Project 	Pumpkin Pie Decorating	Corn Relay Races 	Giant Jenga		Hat Craft 	</a:t>
            </a:r>
            <a:r>
              <a:rPr lang="en-US" sz="1050" b="0" i="0" u="none" strike="noStrike" dirty="0">
                <a:solidFill>
                  <a:srgbClr val="000000"/>
                </a:solidFill>
                <a:effectLst/>
                <a:latin typeface="Inter Medium" panose="020B0604020202020204" charset="0"/>
                <a:ea typeface="Inter Medium" panose="020B0604020202020204" charset="0"/>
              </a:rPr>
              <a:t>										</a:t>
            </a:r>
            <a:endParaRPr lang="en-US" sz="1050" dirty="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6A2CB943-D70A-91CE-F235-DC78C4A4A52F}"/>
              </a:ext>
            </a:extLst>
          </p:cNvPr>
          <p:cNvSpPr/>
          <p:nvPr/>
        </p:nvSpPr>
        <p:spPr>
          <a:xfrm>
            <a:off x="776526" y="344245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73A617BC-44A4-B1B7-D147-4185106EDBDF}"/>
              </a:ext>
            </a:extLst>
          </p:cNvPr>
          <p:cNvSpPr/>
          <p:nvPr/>
        </p:nvSpPr>
        <p:spPr>
          <a:xfrm>
            <a:off x="2122289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C3E417B7-116E-A68A-E7FB-08F5D3F2F72E}"/>
              </a:ext>
            </a:extLst>
          </p:cNvPr>
          <p:cNvSpPr/>
          <p:nvPr/>
        </p:nvSpPr>
        <p:spPr>
          <a:xfrm>
            <a:off x="3846671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80F1805C-0613-7D52-22FB-514BA6532A3D}"/>
              </a:ext>
            </a:extLst>
          </p:cNvPr>
          <p:cNvSpPr/>
          <p:nvPr/>
        </p:nvSpPr>
        <p:spPr>
          <a:xfrm>
            <a:off x="5571053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id="{5D39E528-D679-1496-D1A9-244FDC0C8E39}"/>
              </a:ext>
            </a:extLst>
          </p:cNvPr>
          <p:cNvSpPr/>
          <p:nvPr/>
        </p:nvSpPr>
        <p:spPr>
          <a:xfrm>
            <a:off x="7296745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9D0D2CF8-F99D-EAA7-1B32-9623B532F1DC}"/>
              </a:ext>
            </a:extLst>
          </p:cNvPr>
          <p:cNvSpPr/>
          <p:nvPr/>
        </p:nvSpPr>
        <p:spPr>
          <a:xfrm>
            <a:off x="9022437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04A3652D-E3AB-40AB-14D0-D93EFAD633ED}"/>
              </a:ext>
            </a:extLst>
          </p:cNvPr>
          <p:cNvSpPr/>
          <p:nvPr/>
        </p:nvSpPr>
        <p:spPr>
          <a:xfrm>
            <a:off x="10748129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88B366EF-92D5-09BD-575A-C059529EB327}"/>
              </a:ext>
            </a:extLst>
          </p:cNvPr>
          <p:cNvSpPr/>
          <p:nvPr/>
        </p:nvSpPr>
        <p:spPr>
          <a:xfrm>
            <a:off x="12473821" y="344245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3" name="Shape 29">
            <a:extLst>
              <a:ext uri="{FF2B5EF4-FFF2-40B4-BE49-F238E27FC236}">
                <a16:creationId xmlns:a16="http://schemas.microsoft.com/office/drawing/2014/main" id="{B9AFAF23-D33C-FFF5-70C6-1DB244C217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673" y="3758796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11:00 a.m.          Leaf Pile	                Build a Fall Wreath 		Musical Chairs               Story Time: The Giving Story         	Cranberry Sensory Play	Build-Your-Own               Thanksgiving 	</a:t>
            </a:r>
          </a:p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                      Bean Bag Toss										 Scarecrow 		Trivia </a:t>
            </a:r>
          </a:p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												</a:t>
            </a:r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id="{2DA98C90-71AF-3D9F-9586-F5B192984B1B}"/>
              </a:ext>
            </a:extLst>
          </p:cNvPr>
          <p:cNvSpPr/>
          <p:nvPr/>
        </p:nvSpPr>
        <p:spPr>
          <a:xfrm>
            <a:off x="776526" y="393584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2DF6FBF4-2063-25F1-9D4A-6586F108A002}"/>
              </a:ext>
            </a:extLst>
          </p:cNvPr>
          <p:cNvSpPr/>
          <p:nvPr/>
        </p:nvSpPr>
        <p:spPr>
          <a:xfrm>
            <a:off x="2122289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id="{60545EE4-E109-2625-A5BD-91510656FE75}"/>
              </a:ext>
            </a:extLst>
          </p:cNvPr>
          <p:cNvSpPr/>
          <p:nvPr/>
        </p:nvSpPr>
        <p:spPr>
          <a:xfrm>
            <a:off x="3846671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id="{16652356-DB9A-4302-6A93-CB9B7432A844}"/>
              </a:ext>
            </a:extLst>
          </p:cNvPr>
          <p:cNvSpPr/>
          <p:nvPr/>
        </p:nvSpPr>
        <p:spPr>
          <a:xfrm>
            <a:off x="5571053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id="{6FFFFFF9-696E-87C6-C0D3-4C2D89AE6B02}"/>
              </a:ext>
            </a:extLst>
          </p:cNvPr>
          <p:cNvSpPr/>
          <p:nvPr/>
        </p:nvSpPr>
        <p:spPr>
          <a:xfrm>
            <a:off x="7296745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id="{1228D21C-F8EA-8B04-E6B5-65BF776F5040}"/>
              </a:ext>
            </a:extLst>
          </p:cNvPr>
          <p:cNvSpPr/>
          <p:nvPr/>
        </p:nvSpPr>
        <p:spPr>
          <a:xfrm>
            <a:off x="9022437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0" name="Text 36">
            <a:extLst>
              <a:ext uri="{FF2B5EF4-FFF2-40B4-BE49-F238E27FC236}">
                <a16:creationId xmlns:a16="http://schemas.microsoft.com/office/drawing/2014/main" id="{0788DD26-BF7F-132E-1BF2-86B374D19DB8}"/>
              </a:ext>
            </a:extLst>
          </p:cNvPr>
          <p:cNvSpPr/>
          <p:nvPr/>
        </p:nvSpPr>
        <p:spPr>
          <a:xfrm>
            <a:off x="10748129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1" name="Text 37">
            <a:extLst>
              <a:ext uri="{FF2B5EF4-FFF2-40B4-BE49-F238E27FC236}">
                <a16:creationId xmlns:a16="http://schemas.microsoft.com/office/drawing/2014/main" id="{D78F7607-FF49-DC0E-58B9-EC195A4FDD53}"/>
              </a:ext>
            </a:extLst>
          </p:cNvPr>
          <p:cNvSpPr/>
          <p:nvPr/>
        </p:nvSpPr>
        <p:spPr>
          <a:xfrm>
            <a:off x="12473821" y="393584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2" name="Shape 38">
            <a:extLst>
              <a:ext uri="{FF2B5EF4-FFF2-40B4-BE49-F238E27FC236}">
                <a16:creationId xmlns:a16="http://schemas.microsoft.com/office/drawing/2014/main" id="{EF7BA68E-DC18-D13B-A7F5-D9C8B3D5C4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431923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12:00 p.m. 	Thanksgiving 	             Thanksgiving Memory 	Mini Pumpkin Hunt 	Friendship Bracelets 	Pretend Play Kitchen 	Pumpkin Ring Toss 	Board Game		Storytime		Games 				   						Bonanza</a:t>
            </a:r>
          </a:p>
        </p:txBody>
      </p:sp>
      <p:sp>
        <p:nvSpPr>
          <p:cNvPr id="43" name="Text 39">
            <a:extLst>
              <a:ext uri="{FF2B5EF4-FFF2-40B4-BE49-F238E27FC236}">
                <a16:creationId xmlns:a16="http://schemas.microsoft.com/office/drawing/2014/main" id="{B962016F-093B-6FF2-0C7B-EEFF204E34BB}"/>
              </a:ext>
            </a:extLst>
          </p:cNvPr>
          <p:cNvSpPr/>
          <p:nvPr/>
        </p:nvSpPr>
        <p:spPr>
          <a:xfrm>
            <a:off x="776526" y="442924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4" name="Text 40">
            <a:extLst>
              <a:ext uri="{FF2B5EF4-FFF2-40B4-BE49-F238E27FC236}">
                <a16:creationId xmlns:a16="http://schemas.microsoft.com/office/drawing/2014/main" id="{2D22C577-E31F-7785-D7BE-F0D714C54790}"/>
              </a:ext>
            </a:extLst>
          </p:cNvPr>
          <p:cNvSpPr/>
          <p:nvPr/>
        </p:nvSpPr>
        <p:spPr>
          <a:xfrm>
            <a:off x="2122289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id="{BA619FA0-D370-ED0C-E39F-FE0703984F67}"/>
              </a:ext>
            </a:extLst>
          </p:cNvPr>
          <p:cNvSpPr/>
          <p:nvPr/>
        </p:nvSpPr>
        <p:spPr>
          <a:xfrm>
            <a:off x="3846671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E1543D34-4335-6AF6-CA20-67BBC4FF5483}"/>
              </a:ext>
            </a:extLst>
          </p:cNvPr>
          <p:cNvSpPr/>
          <p:nvPr/>
        </p:nvSpPr>
        <p:spPr>
          <a:xfrm>
            <a:off x="5571053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7" name="Text 43">
            <a:extLst>
              <a:ext uri="{FF2B5EF4-FFF2-40B4-BE49-F238E27FC236}">
                <a16:creationId xmlns:a16="http://schemas.microsoft.com/office/drawing/2014/main" id="{CE3E874D-FD68-B52B-451F-434C71C8F651}"/>
              </a:ext>
            </a:extLst>
          </p:cNvPr>
          <p:cNvSpPr/>
          <p:nvPr/>
        </p:nvSpPr>
        <p:spPr>
          <a:xfrm>
            <a:off x="7296745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8" name="Text 44">
            <a:extLst>
              <a:ext uri="{FF2B5EF4-FFF2-40B4-BE49-F238E27FC236}">
                <a16:creationId xmlns:a16="http://schemas.microsoft.com/office/drawing/2014/main" id="{AFDD21E5-9A8D-399E-0D8D-900B9A347411}"/>
              </a:ext>
            </a:extLst>
          </p:cNvPr>
          <p:cNvSpPr/>
          <p:nvPr/>
        </p:nvSpPr>
        <p:spPr>
          <a:xfrm>
            <a:off x="9022437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9" name="Text 45">
            <a:extLst>
              <a:ext uri="{FF2B5EF4-FFF2-40B4-BE49-F238E27FC236}">
                <a16:creationId xmlns:a16="http://schemas.microsoft.com/office/drawing/2014/main" id="{0FB4A43E-9A71-3A6F-2888-B9C9E9D239E9}"/>
              </a:ext>
            </a:extLst>
          </p:cNvPr>
          <p:cNvSpPr/>
          <p:nvPr/>
        </p:nvSpPr>
        <p:spPr>
          <a:xfrm>
            <a:off x="10748129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0" name="Text 46">
            <a:extLst>
              <a:ext uri="{FF2B5EF4-FFF2-40B4-BE49-F238E27FC236}">
                <a16:creationId xmlns:a16="http://schemas.microsoft.com/office/drawing/2014/main" id="{0EB8A1C4-447E-0FD2-3CAB-744B3540A79E}"/>
              </a:ext>
            </a:extLst>
          </p:cNvPr>
          <p:cNvSpPr/>
          <p:nvPr/>
        </p:nvSpPr>
        <p:spPr>
          <a:xfrm>
            <a:off x="12473821" y="442924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1" name="Shape 47">
            <a:extLst>
              <a:ext uri="{FF2B5EF4-FFF2-40B4-BE49-F238E27FC236}">
                <a16:creationId xmlns:a16="http://schemas.microsoft.com/office/drawing/2014/main" id="{CFAD9B07-3B57-588A-A82D-EC9D94A6CE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48126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1:00 p.m.			  L		U		N		C   		H 	</a:t>
            </a:r>
            <a:endParaRPr lang="en-US" sz="1200" dirty="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52" name="Text 48">
            <a:extLst>
              <a:ext uri="{FF2B5EF4-FFF2-40B4-BE49-F238E27FC236}">
                <a16:creationId xmlns:a16="http://schemas.microsoft.com/office/drawing/2014/main" id="{BBFC5BD3-9789-EA28-17BA-685FEE1EB775}"/>
              </a:ext>
            </a:extLst>
          </p:cNvPr>
          <p:cNvSpPr/>
          <p:nvPr/>
        </p:nvSpPr>
        <p:spPr>
          <a:xfrm>
            <a:off x="776526" y="492263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3" name="Text 49">
            <a:extLst>
              <a:ext uri="{FF2B5EF4-FFF2-40B4-BE49-F238E27FC236}">
                <a16:creationId xmlns:a16="http://schemas.microsoft.com/office/drawing/2014/main" id="{C470579D-E2A1-41D7-5D36-0C1D45857376}"/>
              </a:ext>
            </a:extLst>
          </p:cNvPr>
          <p:cNvSpPr/>
          <p:nvPr/>
        </p:nvSpPr>
        <p:spPr>
          <a:xfrm>
            <a:off x="2122289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4" name="Text 50">
            <a:extLst>
              <a:ext uri="{FF2B5EF4-FFF2-40B4-BE49-F238E27FC236}">
                <a16:creationId xmlns:a16="http://schemas.microsoft.com/office/drawing/2014/main" id="{17671C18-FFE6-FADD-E97F-B4543909B57C}"/>
              </a:ext>
            </a:extLst>
          </p:cNvPr>
          <p:cNvSpPr/>
          <p:nvPr/>
        </p:nvSpPr>
        <p:spPr>
          <a:xfrm>
            <a:off x="3846671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5" name="Text 51">
            <a:extLst>
              <a:ext uri="{FF2B5EF4-FFF2-40B4-BE49-F238E27FC236}">
                <a16:creationId xmlns:a16="http://schemas.microsoft.com/office/drawing/2014/main" id="{7F19C312-453F-715E-7698-8CEA34F9AAD7}"/>
              </a:ext>
            </a:extLst>
          </p:cNvPr>
          <p:cNvSpPr/>
          <p:nvPr/>
        </p:nvSpPr>
        <p:spPr>
          <a:xfrm>
            <a:off x="5571053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6" name="Text 52">
            <a:extLst>
              <a:ext uri="{FF2B5EF4-FFF2-40B4-BE49-F238E27FC236}">
                <a16:creationId xmlns:a16="http://schemas.microsoft.com/office/drawing/2014/main" id="{255F3719-AF50-FAF0-4A25-910F94E67B23}"/>
              </a:ext>
            </a:extLst>
          </p:cNvPr>
          <p:cNvSpPr/>
          <p:nvPr/>
        </p:nvSpPr>
        <p:spPr>
          <a:xfrm>
            <a:off x="7296745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7" name="Text 53">
            <a:extLst>
              <a:ext uri="{FF2B5EF4-FFF2-40B4-BE49-F238E27FC236}">
                <a16:creationId xmlns:a16="http://schemas.microsoft.com/office/drawing/2014/main" id="{33FE01FC-09D9-CEED-3F8D-BC874B73FF9C}"/>
              </a:ext>
            </a:extLst>
          </p:cNvPr>
          <p:cNvSpPr/>
          <p:nvPr/>
        </p:nvSpPr>
        <p:spPr>
          <a:xfrm>
            <a:off x="9022437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8" name="Text 54">
            <a:extLst>
              <a:ext uri="{FF2B5EF4-FFF2-40B4-BE49-F238E27FC236}">
                <a16:creationId xmlns:a16="http://schemas.microsoft.com/office/drawing/2014/main" id="{36CF19B9-CAD2-16C5-78E2-2155C5780393}"/>
              </a:ext>
            </a:extLst>
          </p:cNvPr>
          <p:cNvSpPr/>
          <p:nvPr/>
        </p:nvSpPr>
        <p:spPr>
          <a:xfrm>
            <a:off x="10748129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9" name="Text 55">
            <a:extLst>
              <a:ext uri="{FF2B5EF4-FFF2-40B4-BE49-F238E27FC236}">
                <a16:creationId xmlns:a16="http://schemas.microsoft.com/office/drawing/2014/main" id="{3A29D0DA-3E27-964E-C6BA-C323CAF6720B}"/>
              </a:ext>
            </a:extLst>
          </p:cNvPr>
          <p:cNvSpPr/>
          <p:nvPr/>
        </p:nvSpPr>
        <p:spPr>
          <a:xfrm>
            <a:off x="12473821" y="492263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0" name="Shape 56">
            <a:extLst>
              <a:ext uri="{FF2B5EF4-FFF2-40B4-BE49-F238E27FC236}">
                <a16:creationId xmlns:a16="http://schemas.microsoft.com/office/drawing/2014/main" id="{38BD2419-A353-1C8D-32CE-630DFEBC30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52819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2:00 pm	Handprint Turkey           Cornhole Toss 		Leaf Painting 		Gratitude Scavenger Hunt 	Cupcake Decorating             Harvest Obstacles                Relay Races 		Art 			   					Challenge		      Course		</a:t>
            </a:r>
          </a:p>
        </p:txBody>
      </p:sp>
      <p:sp>
        <p:nvSpPr>
          <p:cNvPr id="61" name="Text 57">
            <a:extLst>
              <a:ext uri="{FF2B5EF4-FFF2-40B4-BE49-F238E27FC236}">
                <a16:creationId xmlns:a16="http://schemas.microsoft.com/office/drawing/2014/main" id="{F6AE6068-A929-4C29-5E8B-68CC31FE5EB0}"/>
              </a:ext>
            </a:extLst>
          </p:cNvPr>
          <p:cNvSpPr/>
          <p:nvPr/>
        </p:nvSpPr>
        <p:spPr>
          <a:xfrm>
            <a:off x="776526" y="541603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2" name="Text 58">
            <a:extLst>
              <a:ext uri="{FF2B5EF4-FFF2-40B4-BE49-F238E27FC236}">
                <a16:creationId xmlns:a16="http://schemas.microsoft.com/office/drawing/2014/main" id="{028E0493-5940-6EA1-64E2-5945C128AAA9}"/>
              </a:ext>
            </a:extLst>
          </p:cNvPr>
          <p:cNvSpPr/>
          <p:nvPr/>
        </p:nvSpPr>
        <p:spPr>
          <a:xfrm>
            <a:off x="2122289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3" name="Text 59">
            <a:extLst>
              <a:ext uri="{FF2B5EF4-FFF2-40B4-BE49-F238E27FC236}">
                <a16:creationId xmlns:a16="http://schemas.microsoft.com/office/drawing/2014/main" id="{AAFC5A25-6B07-9C18-88F9-8E818536B885}"/>
              </a:ext>
            </a:extLst>
          </p:cNvPr>
          <p:cNvSpPr/>
          <p:nvPr/>
        </p:nvSpPr>
        <p:spPr>
          <a:xfrm>
            <a:off x="3846671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4" name="Text 60">
            <a:extLst>
              <a:ext uri="{FF2B5EF4-FFF2-40B4-BE49-F238E27FC236}">
                <a16:creationId xmlns:a16="http://schemas.microsoft.com/office/drawing/2014/main" id="{B8FD2475-5233-7706-DF00-9168E477D181}"/>
              </a:ext>
            </a:extLst>
          </p:cNvPr>
          <p:cNvSpPr/>
          <p:nvPr/>
        </p:nvSpPr>
        <p:spPr>
          <a:xfrm>
            <a:off x="5571053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5" name="Text 61">
            <a:extLst>
              <a:ext uri="{FF2B5EF4-FFF2-40B4-BE49-F238E27FC236}">
                <a16:creationId xmlns:a16="http://schemas.microsoft.com/office/drawing/2014/main" id="{0546DB9C-1855-12A8-54AE-50F0383A738B}"/>
              </a:ext>
            </a:extLst>
          </p:cNvPr>
          <p:cNvSpPr/>
          <p:nvPr/>
        </p:nvSpPr>
        <p:spPr>
          <a:xfrm>
            <a:off x="7296745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6" name="Text 62">
            <a:extLst>
              <a:ext uri="{FF2B5EF4-FFF2-40B4-BE49-F238E27FC236}">
                <a16:creationId xmlns:a16="http://schemas.microsoft.com/office/drawing/2014/main" id="{361DB8BD-A86B-72F1-0191-9A5FAEE76559}"/>
              </a:ext>
            </a:extLst>
          </p:cNvPr>
          <p:cNvSpPr/>
          <p:nvPr/>
        </p:nvSpPr>
        <p:spPr>
          <a:xfrm>
            <a:off x="9022437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7" name="Text 63">
            <a:extLst>
              <a:ext uri="{FF2B5EF4-FFF2-40B4-BE49-F238E27FC236}">
                <a16:creationId xmlns:a16="http://schemas.microsoft.com/office/drawing/2014/main" id="{6E55A30A-D3F9-027E-7D14-2A25BEC1B1A3}"/>
              </a:ext>
            </a:extLst>
          </p:cNvPr>
          <p:cNvSpPr/>
          <p:nvPr/>
        </p:nvSpPr>
        <p:spPr>
          <a:xfrm>
            <a:off x="10748129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8" name="Text 64">
            <a:extLst>
              <a:ext uri="{FF2B5EF4-FFF2-40B4-BE49-F238E27FC236}">
                <a16:creationId xmlns:a16="http://schemas.microsoft.com/office/drawing/2014/main" id="{AAEB4F8D-7C04-8952-CA21-562465DB1558}"/>
              </a:ext>
            </a:extLst>
          </p:cNvPr>
          <p:cNvSpPr/>
          <p:nvPr/>
        </p:nvSpPr>
        <p:spPr>
          <a:xfrm>
            <a:off x="12473821" y="541603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9" name="Shape 65">
            <a:extLst>
              <a:ext uri="{FF2B5EF4-FFF2-40B4-BE49-F238E27FC236}">
                <a16:creationId xmlns:a16="http://schemas.microsoft.com/office/drawing/2014/main" id="{40A11B64-4664-4C20-4982-7EDDC036EE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57179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3:00 p.m. 	Fall Puzzle Time              DIY Pilgrim Hat 		Thanksgiving Charades 	Group Thanksgiving Card      Apple Stamp Art        	Pin the Hat on the              Talent Show 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                    											 </a:t>
            </a:r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Scarecrow 	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													</a:t>
            </a:r>
          </a:p>
        </p:txBody>
      </p:sp>
      <p:sp>
        <p:nvSpPr>
          <p:cNvPr id="70" name="Text 66">
            <a:extLst>
              <a:ext uri="{FF2B5EF4-FFF2-40B4-BE49-F238E27FC236}">
                <a16:creationId xmlns:a16="http://schemas.microsoft.com/office/drawing/2014/main" id="{65A0BF63-5CD0-C9C4-0B3D-D2972B48F6F7}"/>
              </a:ext>
            </a:extLst>
          </p:cNvPr>
          <p:cNvSpPr/>
          <p:nvPr/>
        </p:nvSpPr>
        <p:spPr>
          <a:xfrm>
            <a:off x="776526" y="590942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1" name="Text 67">
            <a:extLst>
              <a:ext uri="{FF2B5EF4-FFF2-40B4-BE49-F238E27FC236}">
                <a16:creationId xmlns:a16="http://schemas.microsoft.com/office/drawing/2014/main" id="{A065DC90-FA26-EE7F-3B1B-33082DB5B189}"/>
              </a:ext>
            </a:extLst>
          </p:cNvPr>
          <p:cNvSpPr/>
          <p:nvPr/>
        </p:nvSpPr>
        <p:spPr>
          <a:xfrm>
            <a:off x="2122289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2" name="Text 68">
            <a:extLst>
              <a:ext uri="{FF2B5EF4-FFF2-40B4-BE49-F238E27FC236}">
                <a16:creationId xmlns:a16="http://schemas.microsoft.com/office/drawing/2014/main" id="{BB31E2A0-CACC-B574-9814-C9817485BF9B}"/>
              </a:ext>
            </a:extLst>
          </p:cNvPr>
          <p:cNvSpPr/>
          <p:nvPr/>
        </p:nvSpPr>
        <p:spPr>
          <a:xfrm>
            <a:off x="3846671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3" name="Text 69">
            <a:extLst>
              <a:ext uri="{FF2B5EF4-FFF2-40B4-BE49-F238E27FC236}">
                <a16:creationId xmlns:a16="http://schemas.microsoft.com/office/drawing/2014/main" id="{6A571C29-6E32-A58B-F590-833B8C603ECC}"/>
              </a:ext>
            </a:extLst>
          </p:cNvPr>
          <p:cNvSpPr/>
          <p:nvPr/>
        </p:nvSpPr>
        <p:spPr>
          <a:xfrm>
            <a:off x="5571053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4" name="Text 70">
            <a:extLst>
              <a:ext uri="{FF2B5EF4-FFF2-40B4-BE49-F238E27FC236}">
                <a16:creationId xmlns:a16="http://schemas.microsoft.com/office/drawing/2014/main" id="{7B22158F-D91D-27F7-D157-382042987D65}"/>
              </a:ext>
            </a:extLst>
          </p:cNvPr>
          <p:cNvSpPr/>
          <p:nvPr/>
        </p:nvSpPr>
        <p:spPr>
          <a:xfrm>
            <a:off x="7296745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5" name="Text 71">
            <a:extLst>
              <a:ext uri="{FF2B5EF4-FFF2-40B4-BE49-F238E27FC236}">
                <a16:creationId xmlns:a16="http://schemas.microsoft.com/office/drawing/2014/main" id="{4093B42D-7300-DE68-929C-58AFA8AFCF2F}"/>
              </a:ext>
            </a:extLst>
          </p:cNvPr>
          <p:cNvSpPr/>
          <p:nvPr/>
        </p:nvSpPr>
        <p:spPr>
          <a:xfrm>
            <a:off x="9022437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6" name="Text 72">
            <a:extLst>
              <a:ext uri="{FF2B5EF4-FFF2-40B4-BE49-F238E27FC236}">
                <a16:creationId xmlns:a16="http://schemas.microsoft.com/office/drawing/2014/main" id="{E63D5D36-C856-25CC-C82E-310C59FB5761}"/>
              </a:ext>
            </a:extLst>
          </p:cNvPr>
          <p:cNvSpPr/>
          <p:nvPr/>
        </p:nvSpPr>
        <p:spPr>
          <a:xfrm>
            <a:off x="10748129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7" name="Text 73">
            <a:extLst>
              <a:ext uri="{FF2B5EF4-FFF2-40B4-BE49-F238E27FC236}">
                <a16:creationId xmlns:a16="http://schemas.microsoft.com/office/drawing/2014/main" id="{CCECEE43-1C62-C036-B475-917084F01249}"/>
              </a:ext>
            </a:extLst>
          </p:cNvPr>
          <p:cNvSpPr/>
          <p:nvPr/>
        </p:nvSpPr>
        <p:spPr>
          <a:xfrm>
            <a:off x="12473821" y="590942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8" name="Shape 74">
            <a:extLst>
              <a:ext uri="{FF2B5EF4-FFF2-40B4-BE49-F238E27FC236}">
                <a16:creationId xmlns:a16="http://schemas.microsoft.com/office/drawing/2014/main" id="{27FEC026-DF4E-BF75-D44E-63CEA1DF85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673" y="61872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4:00 p.m.   	Gratitude Sharing        Harvest Theme Bingo 	What I’m Thankful for 	Dance Party: Songs of Joy	Thanksgiving Food Parade    Thanksgiving Karaoke  Thanksgiving Stone 	Circle 	    									November 		Painting </a:t>
            </a:r>
          </a:p>
        </p:txBody>
      </p:sp>
      <p:sp>
        <p:nvSpPr>
          <p:cNvPr id="79" name="Text 75">
            <a:extLst>
              <a:ext uri="{FF2B5EF4-FFF2-40B4-BE49-F238E27FC236}">
                <a16:creationId xmlns:a16="http://schemas.microsoft.com/office/drawing/2014/main" id="{76992CD9-A768-08E4-AEA2-57E24242DE87}"/>
              </a:ext>
            </a:extLst>
          </p:cNvPr>
          <p:cNvSpPr/>
          <p:nvPr/>
        </p:nvSpPr>
        <p:spPr>
          <a:xfrm>
            <a:off x="776526" y="640282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0" name="Text 76">
            <a:extLst>
              <a:ext uri="{FF2B5EF4-FFF2-40B4-BE49-F238E27FC236}">
                <a16:creationId xmlns:a16="http://schemas.microsoft.com/office/drawing/2014/main" id="{F0F36BB0-2E8F-B5F4-88A4-5DF37D7499E1}"/>
              </a:ext>
            </a:extLst>
          </p:cNvPr>
          <p:cNvSpPr/>
          <p:nvPr/>
        </p:nvSpPr>
        <p:spPr>
          <a:xfrm>
            <a:off x="2122289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1" name="Text 77">
            <a:extLst>
              <a:ext uri="{FF2B5EF4-FFF2-40B4-BE49-F238E27FC236}">
                <a16:creationId xmlns:a16="http://schemas.microsoft.com/office/drawing/2014/main" id="{7FE867D5-CF7C-9453-3D61-266B10868ED2}"/>
              </a:ext>
            </a:extLst>
          </p:cNvPr>
          <p:cNvSpPr/>
          <p:nvPr/>
        </p:nvSpPr>
        <p:spPr>
          <a:xfrm>
            <a:off x="3846671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2" name="Text 78">
            <a:extLst>
              <a:ext uri="{FF2B5EF4-FFF2-40B4-BE49-F238E27FC236}">
                <a16:creationId xmlns:a16="http://schemas.microsoft.com/office/drawing/2014/main" id="{791CD346-0D04-B24C-5311-F4AF42335A67}"/>
              </a:ext>
            </a:extLst>
          </p:cNvPr>
          <p:cNvSpPr/>
          <p:nvPr/>
        </p:nvSpPr>
        <p:spPr>
          <a:xfrm>
            <a:off x="5571053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3" name="Text 79">
            <a:extLst>
              <a:ext uri="{FF2B5EF4-FFF2-40B4-BE49-F238E27FC236}">
                <a16:creationId xmlns:a16="http://schemas.microsoft.com/office/drawing/2014/main" id="{4C6CC4C2-145D-E1E7-5305-86493C0D242E}"/>
              </a:ext>
            </a:extLst>
          </p:cNvPr>
          <p:cNvSpPr/>
          <p:nvPr/>
        </p:nvSpPr>
        <p:spPr>
          <a:xfrm>
            <a:off x="7296745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4" name="Text 80">
            <a:extLst>
              <a:ext uri="{FF2B5EF4-FFF2-40B4-BE49-F238E27FC236}">
                <a16:creationId xmlns:a16="http://schemas.microsoft.com/office/drawing/2014/main" id="{2C417C40-F803-8858-75D7-CE724E6F6FF8}"/>
              </a:ext>
            </a:extLst>
          </p:cNvPr>
          <p:cNvSpPr/>
          <p:nvPr/>
        </p:nvSpPr>
        <p:spPr>
          <a:xfrm>
            <a:off x="9022437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5" name="Text 81">
            <a:extLst>
              <a:ext uri="{FF2B5EF4-FFF2-40B4-BE49-F238E27FC236}">
                <a16:creationId xmlns:a16="http://schemas.microsoft.com/office/drawing/2014/main" id="{39BDF523-F5C4-17FF-4FFC-5648173BA991}"/>
              </a:ext>
            </a:extLst>
          </p:cNvPr>
          <p:cNvSpPr/>
          <p:nvPr/>
        </p:nvSpPr>
        <p:spPr>
          <a:xfrm>
            <a:off x="10748129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6" name="Text 82">
            <a:extLst>
              <a:ext uri="{FF2B5EF4-FFF2-40B4-BE49-F238E27FC236}">
                <a16:creationId xmlns:a16="http://schemas.microsoft.com/office/drawing/2014/main" id="{433E507F-503A-1B29-84D0-3E8198D2E047}"/>
              </a:ext>
            </a:extLst>
          </p:cNvPr>
          <p:cNvSpPr/>
          <p:nvPr/>
        </p:nvSpPr>
        <p:spPr>
          <a:xfrm>
            <a:off x="12473821" y="640282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7" name="Shape 83">
            <a:extLst>
              <a:ext uri="{FF2B5EF4-FFF2-40B4-BE49-F238E27FC236}">
                <a16:creationId xmlns:a16="http://schemas.microsoft.com/office/drawing/2014/main" id="{415FF835-3A33-7AFA-37E9-E6FF07EB85ED}"/>
              </a:ext>
            </a:extLst>
          </p:cNvPr>
          <p:cNvSpPr>
            <a:spLocks/>
          </p:cNvSpPr>
          <p:nvPr/>
        </p:nvSpPr>
        <p:spPr>
          <a:xfrm>
            <a:off x="605433" y="678620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</a:t>
            </a:r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5:00 p.m.     Pick Up Time	                Pick Up Time 		Pick up Time 		Pick up Time 		Pick up Time 		Pick up Time 		Pick up 		</a:t>
            </a:r>
          </a:p>
        </p:txBody>
      </p:sp>
      <p:sp>
        <p:nvSpPr>
          <p:cNvPr id="88" name="Text 84">
            <a:extLst>
              <a:ext uri="{FF2B5EF4-FFF2-40B4-BE49-F238E27FC236}">
                <a16:creationId xmlns:a16="http://schemas.microsoft.com/office/drawing/2014/main" id="{6464B070-1013-7659-88F0-321BCB4023DE}"/>
              </a:ext>
            </a:extLst>
          </p:cNvPr>
          <p:cNvSpPr/>
          <p:nvPr/>
        </p:nvSpPr>
        <p:spPr>
          <a:xfrm>
            <a:off x="776526" y="689621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9" name="Text 85">
            <a:extLst>
              <a:ext uri="{FF2B5EF4-FFF2-40B4-BE49-F238E27FC236}">
                <a16:creationId xmlns:a16="http://schemas.microsoft.com/office/drawing/2014/main" id="{F696C808-D3B2-3807-A966-DEBCEF5259CC}"/>
              </a:ext>
            </a:extLst>
          </p:cNvPr>
          <p:cNvSpPr/>
          <p:nvPr/>
        </p:nvSpPr>
        <p:spPr>
          <a:xfrm>
            <a:off x="2122289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0" name="Text 86">
            <a:extLst>
              <a:ext uri="{FF2B5EF4-FFF2-40B4-BE49-F238E27FC236}">
                <a16:creationId xmlns:a16="http://schemas.microsoft.com/office/drawing/2014/main" id="{AD99B1FF-C109-8A59-E76A-E2BEA1BE42BE}"/>
              </a:ext>
            </a:extLst>
          </p:cNvPr>
          <p:cNvSpPr/>
          <p:nvPr/>
        </p:nvSpPr>
        <p:spPr>
          <a:xfrm>
            <a:off x="3846671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1" name="Text 87">
            <a:extLst>
              <a:ext uri="{FF2B5EF4-FFF2-40B4-BE49-F238E27FC236}">
                <a16:creationId xmlns:a16="http://schemas.microsoft.com/office/drawing/2014/main" id="{45F84335-1321-509E-16E4-B60F29C159D0}"/>
              </a:ext>
            </a:extLst>
          </p:cNvPr>
          <p:cNvSpPr/>
          <p:nvPr/>
        </p:nvSpPr>
        <p:spPr>
          <a:xfrm>
            <a:off x="5571053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2" name="Text 88">
            <a:extLst>
              <a:ext uri="{FF2B5EF4-FFF2-40B4-BE49-F238E27FC236}">
                <a16:creationId xmlns:a16="http://schemas.microsoft.com/office/drawing/2014/main" id="{C0974F60-17B0-5D3B-FE42-A848C1B05113}"/>
              </a:ext>
            </a:extLst>
          </p:cNvPr>
          <p:cNvSpPr/>
          <p:nvPr/>
        </p:nvSpPr>
        <p:spPr>
          <a:xfrm>
            <a:off x="7296745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3" name="Text 89">
            <a:extLst>
              <a:ext uri="{FF2B5EF4-FFF2-40B4-BE49-F238E27FC236}">
                <a16:creationId xmlns:a16="http://schemas.microsoft.com/office/drawing/2014/main" id="{E2A911FD-E3F8-9473-1DFD-91977DC80F34}"/>
              </a:ext>
            </a:extLst>
          </p:cNvPr>
          <p:cNvSpPr/>
          <p:nvPr/>
        </p:nvSpPr>
        <p:spPr>
          <a:xfrm>
            <a:off x="9022437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4" name="Text 90">
            <a:extLst>
              <a:ext uri="{FF2B5EF4-FFF2-40B4-BE49-F238E27FC236}">
                <a16:creationId xmlns:a16="http://schemas.microsoft.com/office/drawing/2014/main" id="{156D2403-3F1F-9EAE-E382-6DB41E722FA9}"/>
              </a:ext>
            </a:extLst>
          </p:cNvPr>
          <p:cNvSpPr/>
          <p:nvPr/>
        </p:nvSpPr>
        <p:spPr>
          <a:xfrm>
            <a:off x="10748129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5" name="Text 91">
            <a:extLst>
              <a:ext uri="{FF2B5EF4-FFF2-40B4-BE49-F238E27FC236}">
                <a16:creationId xmlns:a16="http://schemas.microsoft.com/office/drawing/2014/main" id="{B0A2284A-6B49-98E8-E60D-D85BF926204F}"/>
              </a:ext>
            </a:extLst>
          </p:cNvPr>
          <p:cNvSpPr/>
          <p:nvPr/>
        </p:nvSpPr>
        <p:spPr>
          <a:xfrm>
            <a:off x="12473821" y="689621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6" name="Shape 92">
            <a:extLst>
              <a:ext uri="{FF2B5EF4-FFF2-40B4-BE49-F238E27FC236}">
                <a16:creationId xmlns:a16="http://schemas.microsoft.com/office/drawing/2014/main" id="{0FA01D1C-A9F3-D96E-243C-F1190083B8F8}"/>
              </a:ext>
            </a:extLst>
          </p:cNvPr>
          <p:cNvSpPr/>
          <p:nvPr/>
        </p:nvSpPr>
        <p:spPr>
          <a:xfrm>
            <a:off x="605433" y="727960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Text 93">
            <a:extLst>
              <a:ext uri="{FF2B5EF4-FFF2-40B4-BE49-F238E27FC236}">
                <a16:creationId xmlns:a16="http://schemas.microsoft.com/office/drawing/2014/main" id="{CE05AC18-8E7E-1776-8373-69F39D8767FF}"/>
              </a:ext>
            </a:extLst>
          </p:cNvPr>
          <p:cNvSpPr/>
          <p:nvPr/>
        </p:nvSpPr>
        <p:spPr>
          <a:xfrm>
            <a:off x="776526" y="738961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8" name="Text 94">
            <a:extLst>
              <a:ext uri="{FF2B5EF4-FFF2-40B4-BE49-F238E27FC236}">
                <a16:creationId xmlns:a16="http://schemas.microsoft.com/office/drawing/2014/main" id="{0459BA89-D697-2F4B-AA9D-C958E34C87AF}"/>
              </a:ext>
            </a:extLst>
          </p:cNvPr>
          <p:cNvSpPr/>
          <p:nvPr/>
        </p:nvSpPr>
        <p:spPr>
          <a:xfrm>
            <a:off x="2122289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9" name="Text 95">
            <a:extLst>
              <a:ext uri="{FF2B5EF4-FFF2-40B4-BE49-F238E27FC236}">
                <a16:creationId xmlns:a16="http://schemas.microsoft.com/office/drawing/2014/main" id="{BE7519D4-7A85-3C8E-4E6F-EF1BBA1DE85D}"/>
              </a:ext>
            </a:extLst>
          </p:cNvPr>
          <p:cNvSpPr/>
          <p:nvPr/>
        </p:nvSpPr>
        <p:spPr>
          <a:xfrm>
            <a:off x="3846671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0" name="Text 96">
            <a:extLst>
              <a:ext uri="{FF2B5EF4-FFF2-40B4-BE49-F238E27FC236}">
                <a16:creationId xmlns:a16="http://schemas.microsoft.com/office/drawing/2014/main" id="{BF65D2B0-C9FB-1810-055D-9082C448C1BE}"/>
              </a:ext>
            </a:extLst>
          </p:cNvPr>
          <p:cNvSpPr/>
          <p:nvPr/>
        </p:nvSpPr>
        <p:spPr>
          <a:xfrm>
            <a:off x="5571053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1" name="Text 97">
            <a:extLst>
              <a:ext uri="{FF2B5EF4-FFF2-40B4-BE49-F238E27FC236}">
                <a16:creationId xmlns:a16="http://schemas.microsoft.com/office/drawing/2014/main" id="{63486029-0089-ED1A-9D9A-2042902612E8}"/>
              </a:ext>
            </a:extLst>
          </p:cNvPr>
          <p:cNvSpPr/>
          <p:nvPr/>
        </p:nvSpPr>
        <p:spPr>
          <a:xfrm>
            <a:off x="7296745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2" name="Text 98">
            <a:extLst>
              <a:ext uri="{FF2B5EF4-FFF2-40B4-BE49-F238E27FC236}">
                <a16:creationId xmlns:a16="http://schemas.microsoft.com/office/drawing/2014/main" id="{9B6ABF0B-764C-8916-281D-FE6F37CED551}"/>
              </a:ext>
            </a:extLst>
          </p:cNvPr>
          <p:cNvSpPr/>
          <p:nvPr/>
        </p:nvSpPr>
        <p:spPr>
          <a:xfrm>
            <a:off x="9022437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3" name="Text 99">
            <a:extLst>
              <a:ext uri="{FF2B5EF4-FFF2-40B4-BE49-F238E27FC236}">
                <a16:creationId xmlns:a16="http://schemas.microsoft.com/office/drawing/2014/main" id="{7D754B0A-F907-CFF4-187A-FD02EC5C95AE}"/>
              </a:ext>
            </a:extLst>
          </p:cNvPr>
          <p:cNvSpPr/>
          <p:nvPr/>
        </p:nvSpPr>
        <p:spPr>
          <a:xfrm>
            <a:off x="10748129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4" name="Text 100">
            <a:extLst>
              <a:ext uri="{FF2B5EF4-FFF2-40B4-BE49-F238E27FC236}">
                <a16:creationId xmlns:a16="http://schemas.microsoft.com/office/drawing/2014/main" id="{87A01C8C-5429-CBD9-73C6-ECDC5731B2C5}"/>
              </a:ext>
            </a:extLst>
          </p:cNvPr>
          <p:cNvSpPr/>
          <p:nvPr/>
        </p:nvSpPr>
        <p:spPr>
          <a:xfrm>
            <a:off x="12473821" y="738961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6" name="Text 4">
            <a:extLst>
              <a:ext uri="{FF2B5EF4-FFF2-40B4-BE49-F238E27FC236}">
                <a16:creationId xmlns:a16="http://schemas.microsoft.com/office/drawing/2014/main" id="{AE1F84A7-CB83-B15E-5752-7C01A289BD74}"/>
              </a:ext>
            </a:extLst>
          </p:cNvPr>
          <p:cNvSpPr/>
          <p:nvPr/>
        </p:nvSpPr>
        <p:spPr>
          <a:xfrm>
            <a:off x="1537752" y="2521165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Sunday 24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  	 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86828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095BF-1B98-B814-BBC3-B869E7D75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4D170933-9445-CD16-70B1-B4B4E2BD1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903" y="469702"/>
            <a:ext cx="2078474" cy="343972"/>
          </a:xfrm>
          <a:prstGeom prst="rect">
            <a:avLst/>
          </a:prstGeom>
        </p:spPr>
      </p:pic>
      <p:pic>
        <p:nvPicPr>
          <p:cNvPr id="3" name="Image 1" descr="Bauble fastened to fir tree">
            <a:extLst>
              <a:ext uri="{FF2B5EF4-FFF2-40B4-BE49-F238E27FC236}">
                <a16:creationId xmlns:a16="http://schemas.microsoft.com/office/drawing/2014/main" id="{666BF604-C6E0-FACF-ECCA-EE63F42D90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815119" y="1066191"/>
            <a:ext cx="963250" cy="638012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7361175-CC2A-CE5B-A82D-8F50232A3B34}"/>
              </a:ext>
            </a:extLst>
          </p:cNvPr>
          <p:cNvSpPr/>
          <p:nvPr/>
        </p:nvSpPr>
        <p:spPr>
          <a:xfrm>
            <a:off x="597813" y="1927265"/>
            <a:ext cx="134347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Kids Club Schedule – 20</a:t>
            </a:r>
            <a:r>
              <a:rPr lang="en-US" sz="130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to 26</a:t>
            </a:r>
            <a:r>
              <a:rPr lang="en-US" sz="130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December 2026</a:t>
            </a:r>
            <a:endParaRPr lang="en-US" sz="13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BF732D02-A5C9-569B-3619-00C116A6AA76}"/>
              </a:ext>
            </a:extLst>
          </p:cNvPr>
          <p:cNvSpPr/>
          <p:nvPr/>
        </p:nvSpPr>
        <p:spPr>
          <a:xfrm>
            <a:off x="597813" y="2392799"/>
            <a:ext cx="13434774" cy="5387816"/>
          </a:xfrm>
          <a:prstGeom prst="roundRect">
            <a:avLst>
              <a:gd name="adj" fmla="val 47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9FF22303-FC77-5DE6-67F3-67D1F45E7822}"/>
              </a:ext>
            </a:extLst>
          </p:cNvPr>
          <p:cNvSpPr/>
          <p:nvPr/>
        </p:nvSpPr>
        <p:spPr>
          <a:xfrm>
            <a:off x="605433" y="2400419"/>
            <a:ext cx="13419534" cy="43862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397B968-6156-79A0-413A-5A4D531703AB}"/>
              </a:ext>
            </a:extLst>
          </p:cNvPr>
          <p:cNvSpPr/>
          <p:nvPr/>
        </p:nvSpPr>
        <p:spPr>
          <a:xfrm>
            <a:off x="776526" y="2510433"/>
            <a:ext cx="996672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Time</a:t>
            </a:r>
            <a:endParaRPr lang="en-US" sz="10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3A5DCFF-6F3C-8C56-8677-75EDE001F383}"/>
              </a:ext>
            </a:extLst>
          </p:cNvPr>
          <p:cNvSpPr/>
          <p:nvPr/>
        </p:nvSpPr>
        <p:spPr>
          <a:xfrm>
            <a:off x="1631311" y="2525078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</a:t>
            </a:r>
            <a:endParaRPr lang="en-US" sz="105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46A1EA84-BD20-E4C9-C35F-B1A022B330AF}"/>
              </a:ext>
            </a:extLst>
          </p:cNvPr>
          <p:cNvSpPr/>
          <p:nvPr/>
        </p:nvSpPr>
        <p:spPr>
          <a:xfrm>
            <a:off x="3411216" y="2537154"/>
            <a:ext cx="1375291" cy="1654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Monday  21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st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 </a:t>
            </a:r>
            <a:endParaRPr lang="en-US" sz="10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9E4FE91-33A7-FC5D-BCAE-8C8C10F5F9DD}"/>
              </a:ext>
            </a:extLst>
          </p:cNvPr>
          <p:cNvSpPr/>
          <p:nvPr/>
        </p:nvSpPr>
        <p:spPr>
          <a:xfrm>
            <a:off x="5261007" y="2475124"/>
            <a:ext cx="1447206" cy="164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 Tuesday 22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nd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endParaRPr lang="en-US" sz="105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990E912-6B17-A6D9-E1A1-4F830FA94078}"/>
              </a:ext>
            </a:extLst>
          </p:cNvPr>
          <p:cNvSpPr/>
          <p:nvPr/>
        </p:nvSpPr>
        <p:spPr>
          <a:xfrm>
            <a:off x="7117124" y="2451335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Wednesday 23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rd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	 </a:t>
            </a:r>
            <a:endParaRPr lang="en-US" sz="105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78119D83-E9FE-702D-E043-49D2554089B4}"/>
              </a:ext>
            </a:extLst>
          </p:cNvPr>
          <p:cNvSpPr/>
          <p:nvPr/>
        </p:nvSpPr>
        <p:spPr>
          <a:xfrm>
            <a:off x="8931379" y="2432474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Thursday 24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	   </a:t>
            </a:r>
            <a:endParaRPr lang="en-US" sz="10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BDBB918A-1B27-A623-85F2-387A01CE8A6B}"/>
              </a:ext>
            </a:extLst>
          </p:cNvPr>
          <p:cNvSpPr/>
          <p:nvPr/>
        </p:nvSpPr>
        <p:spPr>
          <a:xfrm>
            <a:off x="10748129" y="2463100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Friday 25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 </a:t>
            </a:r>
            <a:endParaRPr lang="en-US" sz="105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1C406661-84A9-FFCB-5E75-86B56E432D8F}"/>
              </a:ext>
            </a:extLst>
          </p:cNvPr>
          <p:cNvSpPr/>
          <p:nvPr/>
        </p:nvSpPr>
        <p:spPr>
          <a:xfrm>
            <a:off x="12473821" y="2473872"/>
            <a:ext cx="138041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Saturday 26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</a:t>
            </a:r>
            <a:endParaRPr lang="en-US" sz="105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0237E693-4187-4B59-BBB7-347A48E03B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283904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9:00 a.m.     Welcome Craft		Flag &amp; Passport Craft	Chef Hat &amp; Apron Craft	 Decorate Christmas	DIY Christmas 	Holiday Handprint	Reindeer Games 							Ornament  		 Cards	</a:t>
            </a:r>
            <a:endParaRPr lang="en-US" sz="1050" b="0" i="0" u="none" strike="noStrike" dirty="0">
              <a:solidFill>
                <a:srgbClr val="000000"/>
              </a:solidFill>
              <a:effectLst/>
              <a:latin typeface="Inter Medium" panose="020B0604020202020204" charset="0"/>
              <a:ea typeface="Inter Medium" panose="020B0604020202020204" charset="0"/>
            </a:endParaRPr>
          </a:p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     </a:t>
            </a: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0370CB7B-09BC-D97C-4D75-32C909069E08}"/>
              </a:ext>
            </a:extLst>
          </p:cNvPr>
          <p:cNvSpPr/>
          <p:nvPr/>
        </p:nvSpPr>
        <p:spPr>
          <a:xfrm>
            <a:off x="776526" y="294905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0CC0E5F6-A0BE-28AB-ED99-F51953DC7911}"/>
              </a:ext>
            </a:extLst>
          </p:cNvPr>
          <p:cNvSpPr/>
          <p:nvPr/>
        </p:nvSpPr>
        <p:spPr>
          <a:xfrm>
            <a:off x="2122289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B9626BBF-0F7D-8502-56FD-1DD3B5542471}"/>
              </a:ext>
            </a:extLst>
          </p:cNvPr>
          <p:cNvSpPr/>
          <p:nvPr/>
        </p:nvSpPr>
        <p:spPr>
          <a:xfrm>
            <a:off x="3846671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7675998B-B114-94E7-AF6A-82E8C974B130}"/>
              </a:ext>
            </a:extLst>
          </p:cNvPr>
          <p:cNvSpPr/>
          <p:nvPr/>
        </p:nvSpPr>
        <p:spPr>
          <a:xfrm>
            <a:off x="5571053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CFFD8570-6AD6-7878-1A64-18195E442B15}"/>
              </a:ext>
            </a:extLst>
          </p:cNvPr>
          <p:cNvSpPr/>
          <p:nvPr/>
        </p:nvSpPr>
        <p:spPr>
          <a:xfrm>
            <a:off x="7296745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C32ADAB-C53B-F228-7C9A-2196448B5597}"/>
              </a:ext>
            </a:extLst>
          </p:cNvPr>
          <p:cNvSpPr/>
          <p:nvPr/>
        </p:nvSpPr>
        <p:spPr>
          <a:xfrm>
            <a:off x="9022437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7E973357-E02C-CB43-6BC8-CFB034EA47CE}"/>
              </a:ext>
            </a:extLst>
          </p:cNvPr>
          <p:cNvSpPr/>
          <p:nvPr/>
        </p:nvSpPr>
        <p:spPr>
          <a:xfrm>
            <a:off x="10748129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177D9A9C-C3DF-E1E7-11E2-781E929098CB}"/>
              </a:ext>
            </a:extLst>
          </p:cNvPr>
          <p:cNvSpPr/>
          <p:nvPr/>
        </p:nvSpPr>
        <p:spPr>
          <a:xfrm>
            <a:off x="12473821" y="294905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4" name="Shape 20">
            <a:extLst>
              <a:ext uri="{FF2B5EF4-FFF2-40B4-BE49-F238E27FC236}">
                <a16:creationId xmlns:a16="http://schemas.microsoft.com/office/drawing/2014/main" id="{40A8F62A-B8DE-1816-8D2D-86207C3370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333244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10:00 a.m.   Limbo &amp; Island Dance</a:t>
            </a:r>
            <a:r>
              <a:rPr lang="en-US" sz="1050" b="0" i="0" u="none" strike="noStrike" dirty="0">
                <a:solidFill>
                  <a:srgbClr val="000000"/>
                </a:solidFill>
                <a:effectLst/>
                <a:latin typeface="Inter Medium" panose="020B0604020202020204" charset="0"/>
                <a:ea typeface="Inter Medium" panose="020B0604020202020204" charset="0"/>
              </a:rPr>
              <a:t>	African Drumming 	Decorate your own	Snowball Toss	</a:t>
            </a:r>
            <a:r>
              <a:rPr lang="en-US" sz="1050" dirty="0">
                <a:solidFill>
                  <a:srgbClr val="000000"/>
                </a:solidFill>
                <a:latin typeface="Inter Medium" panose="020B0604020202020204" charset="0"/>
                <a:ea typeface="Inter Medium" panose="020B0604020202020204" charset="0"/>
              </a:rPr>
              <a:t>Christmas Scavenger Hunt</a:t>
            </a:r>
            <a:r>
              <a:rPr lang="en-US" sz="1050" b="0" i="0" u="none" strike="noStrike" dirty="0">
                <a:solidFill>
                  <a:srgbClr val="000000"/>
                </a:solidFill>
                <a:effectLst/>
                <a:latin typeface="Inter Medium" panose="020B0604020202020204" charset="0"/>
                <a:ea typeface="Inter Medium" panose="020B0604020202020204" charset="0"/>
              </a:rPr>
              <a:t>	Santa’s Gift Give Away  	Pin the Nose 		Games 		Circle 		Cupcake						at the Lobby 		on Rudolph</a:t>
            </a:r>
            <a:endParaRPr lang="en-US" sz="1050" dirty="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0692746A-4640-E995-D5E4-7B7216399E46}"/>
              </a:ext>
            </a:extLst>
          </p:cNvPr>
          <p:cNvSpPr/>
          <p:nvPr/>
        </p:nvSpPr>
        <p:spPr>
          <a:xfrm>
            <a:off x="776526" y="344245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93600A45-9C52-14D8-471D-4D5C94935A77}"/>
              </a:ext>
            </a:extLst>
          </p:cNvPr>
          <p:cNvSpPr/>
          <p:nvPr/>
        </p:nvSpPr>
        <p:spPr>
          <a:xfrm>
            <a:off x="2122289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48A717DB-8D59-D32E-6535-7491471FEFC4}"/>
              </a:ext>
            </a:extLst>
          </p:cNvPr>
          <p:cNvSpPr/>
          <p:nvPr/>
        </p:nvSpPr>
        <p:spPr>
          <a:xfrm>
            <a:off x="3846671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E1AE23CF-FC92-ED65-6DEC-18065ACFCFA3}"/>
              </a:ext>
            </a:extLst>
          </p:cNvPr>
          <p:cNvSpPr/>
          <p:nvPr/>
        </p:nvSpPr>
        <p:spPr>
          <a:xfrm>
            <a:off x="5571053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id="{F4EED332-2F0A-4C2D-FDAD-7DB0BBA090CA}"/>
              </a:ext>
            </a:extLst>
          </p:cNvPr>
          <p:cNvSpPr/>
          <p:nvPr/>
        </p:nvSpPr>
        <p:spPr>
          <a:xfrm>
            <a:off x="7296745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0BB6B3ED-0A42-0C5B-3AAD-E4449FEE7E8D}"/>
              </a:ext>
            </a:extLst>
          </p:cNvPr>
          <p:cNvSpPr/>
          <p:nvPr/>
        </p:nvSpPr>
        <p:spPr>
          <a:xfrm>
            <a:off x="9022437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E816C012-CAF0-672A-344D-FB8DAB064358}"/>
              </a:ext>
            </a:extLst>
          </p:cNvPr>
          <p:cNvSpPr/>
          <p:nvPr/>
        </p:nvSpPr>
        <p:spPr>
          <a:xfrm>
            <a:off x="10748129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865C91A4-AA51-4299-6C2D-E6F986733E03}"/>
              </a:ext>
            </a:extLst>
          </p:cNvPr>
          <p:cNvSpPr/>
          <p:nvPr/>
        </p:nvSpPr>
        <p:spPr>
          <a:xfrm>
            <a:off x="12473821" y="344245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3" name="Shape 29">
            <a:extLst>
              <a:ext uri="{FF2B5EF4-FFF2-40B4-BE49-F238E27FC236}">
                <a16:creationId xmlns:a16="http://schemas.microsoft.com/office/drawing/2014/main" id="{7B61FD7B-5E2F-9BE7-84F7-205C9712E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698" y="3800357"/>
            <a:ext cx="13419534" cy="60036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11:00 a.m.    Mocktail Station 	              Caribbean Soca Dance Class	 Gingerbread Making 	   Christmas Story	    Candy Cane 	Santa Gift Give Away	    Christmas Puzzle    	&amp; Tasting Games  			 at the Asiatique Restaurant 	 		    Spoon Race  	At the Lobby 	</a:t>
            </a:r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id="{D6A3B389-EA59-0114-9DB2-549E9DB6CA60}"/>
              </a:ext>
            </a:extLst>
          </p:cNvPr>
          <p:cNvSpPr/>
          <p:nvPr/>
        </p:nvSpPr>
        <p:spPr>
          <a:xfrm>
            <a:off x="776526" y="393584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95AD8BEF-A045-E4F4-7805-79C002521F9D}"/>
              </a:ext>
            </a:extLst>
          </p:cNvPr>
          <p:cNvSpPr/>
          <p:nvPr/>
        </p:nvSpPr>
        <p:spPr>
          <a:xfrm>
            <a:off x="2122289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id="{12A49BFC-4C57-EA6E-52A1-B762BA5DF583}"/>
              </a:ext>
            </a:extLst>
          </p:cNvPr>
          <p:cNvSpPr/>
          <p:nvPr/>
        </p:nvSpPr>
        <p:spPr>
          <a:xfrm>
            <a:off x="3846671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id="{A39CD216-BDDB-78D2-76B3-C945FA61476E}"/>
              </a:ext>
            </a:extLst>
          </p:cNvPr>
          <p:cNvSpPr/>
          <p:nvPr/>
        </p:nvSpPr>
        <p:spPr>
          <a:xfrm>
            <a:off x="5571053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id="{6F9428D5-FDA8-D092-9C50-2636B17D4C10}"/>
              </a:ext>
            </a:extLst>
          </p:cNvPr>
          <p:cNvSpPr/>
          <p:nvPr/>
        </p:nvSpPr>
        <p:spPr>
          <a:xfrm>
            <a:off x="7296745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id="{72039CCA-DC2F-809A-4CD4-9CB65851675D}"/>
              </a:ext>
            </a:extLst>
          </p:cNvPr>
          <p:cNvSpPr/>
          <p:nvPr/>
        </p:nvSpPr>
        <p:spPr>
          <a:xfrm>
            <a:off x="9022437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0" name="Text 36">
            <a:extLst>
              <a:ext uri="{FF2B5EF4-FFF2-40B4-BE49-F238E27FC236}">
                <a16:creationId xmlns:a16="http://schemas.microsoft.com/office/drawing/2014/main" id="{09326492-EE66-1AB7-B0FE-3A2DCB7A930D}"/>
              </a:ext>
            </a:extLst>
          </p:cNvPr>
          <p:cNvSpPr/>
          <p:nvPr/>
        </p:nvSpPr>
        <p:spPr>
          <a:xfrm>
            <a:off x="10748129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1" name="Text 37">
            <a:extLst>
              <a:ext uri="{FF2B5EF4-FFF2-40B4-BE49-F238E27FC236}">
                <a16:creationId xmlns:a16="http://schemas.microsoft.com/office/drawing/2014/main" id="{93499085-0D14-99D6-21DA-EB2665119FF4}"/>
              </a:ext>
            </a:extLst>
          </p:cNvPr>
          <p:cNvSpPr/>
          <p:nvPr/>
        </p:nvSpPr>
        <p:spPr>
          <a:xfrm>
            <a:off x="12473821" y="393584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2" name="Shape 38">
            <a:extLst>
              <a:ext uri="{FF2B5EF4-FFF2-40B4-BE49-F238E27FC236}">
                <a16:creationId xmlns:a16="http://schemas.microsoft.com/office/drawing/2014/main" id="{C92FC36B-F5C6-BB0B-CF8C-E38FDF0FBF1A}"/>
              </a:ext>
            </a:extLst>
          </p:cNvPr>
          <p:cNvSpPr>
            <a:spLocks/>
          </p:cNvSpPr>
          <p:nvPr/>
        </p:nvSpPr>
        <p:spPr>
          <a:xfrm>
            <a:off x="605433" y="431923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12:00 p.m. Tropical Treasure Hunt 	Dance Games		Gingerbread Making	Write Letters 		Christmas Coloring 	Christmas 		Christmas Story 					at the Asiatique Restaurant 	to Santa  		Station		Bingo 			   </a:t>
            </a:r>
          </a:p>
        </p:txBody>
      </p:sp>
      <p:sp>
        <p:nvSpPr>
          <p:cNvPr id="43" name="Text 39">
            <a:extLst>
              <a:ext uri="{FF2B5EF4-FFF2-40B4-BE49-F238E27FC236}">
                <a16:creationId xmlns:a16="http://schemas.microsoft.com/office/drawing/2014/main" id="{ED909A7E-F651-5B9C-5563-39AE4B290900}"/>
              </a:ext>
            </a:extLst>
          </p:cNvPr>
          <p:cNvSpPr/>
          <p:nvPr/>
        </p:nvSpPr>
        <p:spPr>
          <a:xfrm>
            <a:off x="776526" y="442924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4" name="Text 40">
            <a:extLst>
              <a:ext uri="{FF2B5EF4-FFF2-40B4-BE49-F238E27FC236}">
                <a16:creationId xmlns:a16="http://schemas.microsoft.com/office/drawing/2014/main" id="{366C8CAF-63BB-948A-82A5-6772DFBB833C}"/>
              </a:ext>
            </a:extLst>
          </p:cNvPr>
          <p:cNvSpPr/>
          <p:nvPr/>
        </p:nvSpPr>
        <p:spPr>
          <a:xfrm>
            <a:off x="2122289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id="{09373D82-3866-A19D-F67F-D4FC3C6C31B5}"/>
              </a:ext>
            </a:extLst>
          </p:cNvPr>
          <p:cNvSpPr/>
          <p:nvPr/>
        </p:nvSpPr>
        <p:spPr>
          <a:xfrm>
            <a:off x="3846671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BCBF74F7-155A-2C7F-A330-1EF02CB007DD}"/>
              </a:ext>
            </a:extLst>
          </p:cNvPr>
          <p:cNvSpPr/>
          <p:nvPr/>
        </p:nvSpPr>
        <p:spPr>
          <a:xfrm>
            <a:off x="5571053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7" name="Text 43">
            <a:extLst>
              <a:ext uri="{FF2B5EF4-FFF2-40B4-BE49-F238E27FC236}">
                <a16:creationId xmlns:a16="http://schemas.microsoft.com/office/drawing/2014/main" id="{DE568F41-3EDC-1B9E-0D9A-16CC002C32A5}"/>
              </a:ext>
            </a:extLst>
          </p:cNvPr>
          <p:cNvSpPr/>
          <p:nvPr/>
        </p:nvSpPr>
        <p:spPr>
          <a:xfrm>
            <a:off x="7296745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8" name="Text 44">
            <a:extLst>
              <a:ext uri="{FF2B5EF4-FFF2-40B4-BE49-F238E27FC236}">
                <a16:creationId xmlns:a16="http://schemas.microsoft.com/office/drawing/2014/main" id="{8E25FEEE-1F71-5DBA-8CC8-BA11668EAAC6}"/>
              </a:ext>
            </a:extLst>
          </p:cNvPr>
          <p:cNvSpPr/>
          <p:nvPr/>
        </p:nvSpPr>
        <p:spPr>
          <a:xfrm>
            <a:off x="9022437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9" name="Text 45">
            <a:extLst>
              <a:ext uri="{FF2B5EF4-FFF2-40B4-BE49-F238E27FC236}">
                <a16:creationId xmlns:a16="http://schemas.microsoft.com/office/drawing/2014/main" id="{1324C192-357B-87F5-9917-60EF92A94F30}"/>
              </a:ext>
            </a:extLst>
          </p:cNvPr>
          <p:cNvSpPr/>
          <p:nvPr/>
        </p:nvSpPr>
        <p:spPr>
          <a:xfrm>
            <a:off x="10748129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0" name="Text 46">
            <a:extLst>
              <a:ext uri="{FF2B5EF4-FFF2-40B4-BE49-F238E27FC236}">
                <a16:creationId xmlns:a16="http://schemas.microsoft.com/office/drawing/2014/main" id="{02AB5EBD-F877-2751-F68E-5486B7AC077F}"/>
              </a:ext>
            </a:extLst>
          </p:cNvPr>
          <p:cNvSpPr/>
          <p:nvPr/>
        </p:nvSpPr>
        <p:spPr>
          <a:xfrm>
            <a:off x="12473821" y="442924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1" name="Shape 47">
            <a:extLst>
              <a:ext uri="{FF2B5EF4-FFF2-40B4-BE49-F238E27FC236}">
                <a16:creationId xmlns:a16="http://schemas.microsoft.com/office/drawing/2014/main" id="{30EC4CDD-9288-7561-3380-9DD350DEA4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48126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1:00 p.m.	 	</a:t>
            </a:r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L		U		N		C   		H </a:t>
            </a:r>
          </a:p>
        </p:txBody>
      </p:sp>
      <p:sp>
        <p:nvSpPr>
          <p:cNvPr id="52" name="Text 48">
            <a:extLst>
              <a:ext uri="{FF2B5EF4-FFF2-40B4-BE49-F238E27FC236}">
                <a16:creationId xmlns:a16="http://schemas.microsoft.com/office/drawing/2014/main" id="{4FFBAE51-5EFE-288C-FB82-B6C536AEEABF}"/>
              </a:ext>
            </a:extLst>
          </p:cNvPr>
          <p:cNvSpPr/>
          <p:nvPr/>
        </p:nvSpPr>
        <p:spPr>
          <a:xfrm>
            <a:off x="776526" y="492263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3" name="Text 49">
            <a:extLst>
              <a:ext uri="{FF2B5EF4-FFF2-40B4-BE49-F238E27FC236}">
                <a16:creationId xmlns:a16="http://schemas.microsoft.com/office/drawing/2014/main" id="{538CE89A-CA40-8DA8-9A02-889099883567}"/>
              </a:ext>
            </a:extLst>
          </p:cNvPr>
          <p:cNvSpPr/>
          <p:nvPr/>
        </p:nvSpPr>
        <p:spPr>
          <a:xfrm>
            <a:off x="2122289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4" name="Text 50">
            <a:extLst>
              <a:ext uri="{FF2B5EF4-FFF2-40B4-BE49-F238E27FC236}">
                <a16:creationId xmlns:a16="http://schemas.microsoft.com/office/drawing/2014/main" id="{AF684B8E-C585-4E5F-B8DD-47B4FED68D78}"/>
              </a:ext>
            </a:extLst>
          </p:cNvPr>
          <p:cNvSpPr/>
          <p:nvPr/>
        </p:nvSpPr>
        <p:spPr>
          <a:xfrm>
            <a:off x="3846671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5" name="Text 51">
            <a:extLst>
              <a:ext uri="{FF2B5EF4-FFF2-40B4-BE49-F238E27FC236}">
                <a16:creationId xmlns:a16="http://schemas.microsoft.com/office/drawing/2014/main" id="{5850ABB9-E3D0-9478-3D6E-FED50EEA480D}"/>
              </a:ext>
            </a:extLst>
          </p:cNvPr>
          <p:cNvSpPr/>
          <p:nvPr/>
        </p:nvSpPr>
        <p:spPr>
          <a:xfrm>
            <a:off x="5571053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6" name="Text 52">
            <a:extLst>
              <a:ext uri="{FF2B5EF4-FFF2-40B4-BE49-F238E27FC236}">
                <a16:creationId xmlns:a16="http://schemas.microsoft.com/office/drawing/2014/main" id="{F658975D-4546-2110-F4C7-22A0E48FA835}"/>
              </a:ext>
            </a:extLst>
          </p:cNvPr>
          <p:cNvSpPr/>
          <p:nvPr/>
        </p:nvSpPr>
        <p:spPr>
          <a:xfrm>
            <a:off x="7296745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7" name="Text 53">
            <a:extLst>
              <a:ext uri="{FF2B5EF4-FFF2-40B4-BE49-F238E27FC236}">
                <a16:creationId xmlns:a16="http://schemas.microsoft.com/office/drawing/2014/main" id="{0A77D508-D0D5-A86E-796F-9412508E6A9B}"/>
              </a:ext>
            </a:extLst>
          </p:cNvPr>
          <p:cNvSpPr/>
          <p:nvPr/>
        </p:nvSpPr>
        <p:spPr>
          <a:xfrm>
            <a:off x="9022437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8" name="Text 54">
            <a:extLst>
              <a:ext uri="{FF2B5EF4-FFF2-40B4-BE49-F238E27FC236}">
                <a16:creationId xmlns:a16="http://schemas.microsoft.com/office/drawing/2014/main" id="{A5545555-0696-B66C-0415-078819522600}"/>
              </a:ext>
            </a:extLst>
          </p:cNvPr>
          <p:cNvSpPr/>
          <p:nvPr/>
        </p:nvSpPr>
        <p:spPr>
          <a:xfrm>
            <a:off x="10748129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9" name="Text 55">
            <a:extLst>
              <a:ext uri="{FF2B5EF4-FFF2-40B4-BE49-F238E27FC236}">
                <a16:creationId xmlns:a16="http://schemas.microsoft.com/office/drawing/2014/main" id="{00149604-9508-4D4D-7E86-0B2AAD976B10}"/>
              </a:ext>
            </a:extLst>
          </p:cNvPr>
          <p:cNvSpPr/>
          <p:nvPr/>
        </p:nvSpPr>
        <p:spPr>
          <a:xfrm>
            <a:off x="12473821" y="492263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0" name="Shape 56">
            <a:extLst>
              <a:ext uri="{FF2B5EF4-FFF2-40B4-BE49-F238E27FC236}">
                <a16:creationId xmlns:a16="http://schemas.microsoft.com/office/drawing/2014/main" id="{AF7F1606-480A-44B1-6E07-AA32AAEDCE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52819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2:00 pm	Beach Ball Bonanza          Latin Dance Hour 	Cookie Decorating	Draw a Wish List	Festive Fruit Kebabs	Christmas Dance Party	 Christmas Talent					Contest								Show 	</a:t>
            </a:r>
          </a:p>
        </p:txBody>
      </p:sp>
      <p:sp>
        <p:nvSpPr>
          <p:cNvPr id="61" name="Text 57">
            <a:extLst>
              <a:ext uri="{FF2B5EF4-FFF2-40B4-BE49-F238E27FC236}">
                <a16:creationId xmlns:a16="http://schemas.microsoft.com/office/drawing/2014/main" id="{CEF1DC16-8CD6-FDA2-5DEA-B28E7453929F}"/>
              </a:ext>
            </a:extLst>
          </p:cNvPr>
          <p:cNvSpPr/>
          <p:nvPr/>
        </p:nvSpPr>
        <p:spPr>
          <a:xfrm>
            <a:off x="776526" y="541603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2" name="Text 58">
            <a:extLst>
              <a:ext uri="{FF2B5EF4-FFF2-40B4-BE49-F238E27FC236}">
                <a16:creationId xmlns:a16="http://schemas.microsoft.com/office/drawing/2014/main" id="{7BE82593-A6D8-CC7B-71BE-679093EAC024}"/>
              </a:ext>
            </a:extLst>
          </p:cNvPr>
          <p:cNvSpPr/>
          <p:nvPr/>
        </p:nvSpPr>
        <p:spPr>
          <a:xfrm>
            <a:off x="2122289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3" name="Text 59">
            <a:extLst>
              <a:ext uri="{FF2B5EF4-FFF2-40B4-BE49-F238E27FC236}">
                <a16:creationId xmlns:a16="http://schemas.microsoft.com/office/drawing/2014/main" id="{175D1A33-75B2-D830-7B50-F2D85D79B3F9}"/>
              </a:ext>
            </a:extLst>
          </p:cNvPr>
          <p:cNvSpPr/>
          <p:nvPr/>
        </p:nvSpPr>
        <p:spPr>
          <a:xfrm>
            <a:off x="3846671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4" name="Text 60">
            <a:extLst>
              <a:ext uri="{FF2B5EF4-FFF2-40B4-BE49-F238E27FC236}">
                <a16:creationId xmlns:a16="http://schemas.microsoft.com/office/drawing/2014/main" id="{7347F331-2F47-8AF0-D961-B78795CC29E7}"/>
              </a:ext>
            </a:extLst>
          </p:cNvPr>
          <p:cNvSpPr/>
          <p:nvPr/>
        </p:nvSpPr>
        <p:spPr>
          <a:xfrm>
            <a:off x="5571053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5" name="Text 61">
            <a:extLst>
              <a:ext uri="{FF2B5EF4-FFF2-40B4-BE49-F238E27FC236}">
                <a16:creationId xmlns:a16="http://schemas.microsoft.com/office/drawing/2014/main" id="{9DF630CE-5BA4-E427-1267-7D431FD50ED3}"/>
              </a:ext>
            </a:extLst>
          </p:cNvPr>
          <p:cNvSpPr/>
          <p:nvPr/>
        </p:nvSpPr>
        <p:spPr>
          <a:xfrm>
            <a:off x="7296745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6" name="Text 62">
            <a:extLst>
              <a:ext uri="{FF2B5EF4-FFF2-40B4-BE49-F238E27FC236}">
                <a16:creationId xmlns:a16="http://schemas.microsoft.com/office/drawing/2014/main" id="{D16359BA-C46C-30C6-E34C-87ACF84772E1}"/>
              </a:ext>
            </a:extLst>
          </p:cNvPr>
          <p:cNvSpPr/>
          <p:nvPr/>
        </p:nvSpPr>
        <p:spPr>
          <a:xfrm>
            <a:off x="9022437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7" name="Text 63">
            <a:extLst>
              <a:ext uri="{FF2B5EF4-FFF2-40B4-BE49-F238E27FC236}">
                <a16:creationId xmlns:a16="http://schemas.microsoft.com/office/drawing/2014/main" id="{4708D5BC-A960-ED7B-1B19-6F8F48C29C6D}"/>
              </a:ext>
            </a:extLst>
          </p:cNvPr>
          <p:cNvSpPr/>
          <p:nvPr/>
        </p:nvSpPr>
        <p:spPr>
          <a:xfrm>
            <a:off x="10748129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8" name="Text 64">
            <a:extLst>
              <a:ext uri="{FF2B5EF4-FFF2-40B4-BE49-F238E27FC236}">
                <a16:creationId xmlns:a16="http://schemas.microsoft.com/office/drawing/2014/main" id="{08FF6B36-0785-2E6A-B178-FE040184E2D8}"/>
              </a:ext>
            </a:extLst>
          </p:cNvPr>
          <p:cNvSpPr/>
          <p:nvPr/>
        </p:nvSpPr>
        <p:spPr>
          <a:xfrm>
            <a:off x="12473821" y="541603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9" name="Shape 65">
            <a:extLst>
              <a:ext uri="{FF2B5EF4-FFF2-40B4-BE49-F238E27FC236}">
                <a16:creationId xmlns:a16="http://schemas.microsoft.com/office/drawing/2014/main" id="{20C3FD32-88E2-3105-52E6-359E7DD6F2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57179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3:00 p.m. 	Island Craft Workshop       Creative Movement 	Smoothie Making 	Christmas Photo      	Carol Sing Along 	Kindness Project 	Elf Parade                   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                    					Station 		Booth 					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													</a:t>
            </a:r>
          </a:p>
        </p:txBody>
      </p:sp>
      <p:sp>
        <p:nvSpPr>
          <p:cNvPr id="70" name="Text 66">
            <a:extLst>
              <a:ext uri="{FF2B5EF4-FFF2-40B4-BE49-F238E27FC236}">
                <a16:creationId xmlns:a16="http://schemas.microsoft.com/office/drawing/2014/main" id="{55A9C8E0-FBCE-5D64-7DF3-DD32CE3F47F6}"/>
              </a:ext>
            </a:extLst>
          </p:cNvPr>
          <p:cNvSpPr/>
          <p:nvPr/>
        </p:nvSpPr>
        <p:spPr>
          <a:xfrm>
            <a:off x="776526" y="590942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1" name="Text 67">
            <a:extLst>
              <a:ext uri="{FF2B5EF4-FFF2-40B4-BE49-F238E27FC236}">
                <a16:creationId xmlns:a16="http://schemas.microsoft.com/office/drawing/2014/main" id="{CD15C05F-0A9F-8BC2-B03C-7D8DDD663C26}"/>
              </a:ext>
            </a:extLst>
          </p:cNvPr>
          <p:cNvSpPr/>
          <p:nvPr/>
        </p:nvSpPr>
        <p:spPr>
          <a:xfrm>
            <a:off x="2122289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2" name="Text 68">
            <a:extLst>
              <a:ext uri="{FF2B5EF4-FFF2-40B4-BE49-F238E27FC236}">
                <a16:creationId xmlns:a16="http://schemas.microsoft.com/office/drawing/2014/main" id="{C8556898-B89F-FF0F-EEFA-AF7E23EBE1DA}"/>
              </a:ext>
            </a:extLst>
          </p:cNvPr>
          <p:cNvSpPr/>
          <p:nvPr/>
        </p:nvSpPr>
        <p:spPr>
          <a:xfrm>
            <a:off x="3846671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3" name="Text 69">
            <a:extLst>
              <a:ext uri="{FF2B5EF4-FFF2-40B4-BE49-F238E27FC236}">
                <a16:creationId xmlns:a16="http://schemas.microsoft.com/office/drawing/2014/main" id="{8BF2E183-8BF1-F334-A515-5398EB1CB579}"/>
              </a:ext>
            </a:extLst>
          </p:cNvPr>
          <p:cNvSpPr/>
          <p:nvPr/>
        </p:nvSpPr>
        <p:spPr>
          <a:xfrm>
            <a:off x="5571053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4" name="Text 70">
            <a:extLst>
              <a:ext uri="{FF2B5EF4-FFF2-40B4-BE49-F238E27FC236}">
                <a16:creationId xmlns:a16="http://schemas.microsoft.com/office/drawing/2014/main" id="{04C7B025-B9E2-8EC2-7FA9-E335D68CB95D}"/>
              </a:ext>
            </a:extLst>
          </p:cNvPr>
          <p:cNvSpPr/>
          <p:nvPr/>
        </p:nvSpPr>
        <p:spPr>
          <a:xfrm>
            <a:off x="7296745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5" name="Text 71">
            <a:extLst>
              <a:ext uri="{FF2B5EF4-FFF2-40B4-BE49-F238E27FC236}">
                <a16:creationId xmlns:a16="http://schemas.microsoft.com/office/drawing/2014/main" id="{0B432673-72C0-1619-25B3-35666C5B938B}"/>
              </a:ext>
            </a:extLst>
          </p:cNvPr>
          <p:cNvSpPr/>
          <p:nvPr/>
        </p:nvSpPr>
        <p:spPr>
          <a:xfrm>
            <a:off x="9022437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6" name="Text 72">
            <a:extLst>
              <a:ext uri="{FF2B5EF4-FFF2-40B4-BE49-F238E27FC236}">
                <a16:creationId xmlns:a16="http://schemas.microsoft.com/office/drawing/2014/main" id="{86267D8F-8868-0F1C-AFB0-36A3B4E51181}"/>
              </a:ext>
            </a:extLst>
          </p:cNvPr>
          <p:cNvSpPr/>
          <p:nvPr/>
        </p:nvSpPr>
        <p:spPr>
          <a:xfrm>
            <a:off x="10748129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7" name="Text 73">
            <a:extLst>
              <a:ext uri="{FF2B5EF4-FFF2-40B4-BE49-F238E27FC236}">
                <a16:creationId xmlns:a16="http://schemas.microsoft.com/office/drawing/2014/main" id="{6DB7E40E-4BCB-99D5-4E0A-DA8D3C74E71F}"/>
              </a:ext>
            </a:extLst>
          </p:cNvPr>
          <p:cNvSpPr/>
          <p:nvPr/>
        </p:nvSpPr>
        <p:spPr>
          <a:xfrm>
            <a:off x="12473821" y="590942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8" name="Shape 74">
            <a:extLst>
              <a:ext uri="{FF2B5EF4-FFF2-40B4-BE49-F238E27FC236}">
                <a16:creationId xmlns:a16="http://schemas.microsoft.com/office/drawing/2014/main" id="{5D1AF7C9-3B4F-3E95-3A8E-DC9041E960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673" y="61872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4:00 p.m.   	Mini “Carnival”	Dance Parade 	Mini MasterChef	Christmas 		Christmas Tree 	Christmas 		Thank Notes 		\Party &amp; Group 			Certificate Ceremony	Movie 		Decorating 		Story Time     		to Santa </a:t>
            </a:r>
          </a:p>
        </p:txBody>
      </p:sp>
      <p:sp>
        <p:nvSpPr>
          <p:cNvPr id="79" name="Text 75">
            <a:extLst>
              <a:ext uri="{FF2B5EF4-FFF2-40B4-BE49-F238E27FC236}">
                <a16:creationId xmlns:a16="http://schemas.microsoft.com/office/drawing/2014/main" id="{D2A2AE39-0EB6-3C5B-894E-766BF20CA050}"/>
              </a:ext>
            </a:extLst>
          </p:cNvPr>
          <p:cNvSpPr/>
          <p:nvPr/>
        </p:nvSpPr>
        <p:spPr>
          <a:xfrm>
            <a:off x="776526" y="640282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0" name="Text 76">
            <a:extLst>
              <a:ext uri="{FF2B5EF4-FFF2-40B4-BE49-F238E27FC236}">
                <a16:creationId xmlns:a16="http://schemas.microsoft.com/office/drawing/2014/main" id="{481367CC-991E-AD07-87B0-63E4806253BF}"/>
              </a:ext>
            </a:extLst>
          </p:cNvPr>
          <p:cNvSpPr/>
          <p:nvPr/>
        </p:nvSpPr>
        <p:spPr>
          <a:xfrm>
            <a:off x="2122289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1" name="Text 77">
            <a:extLst>
              <a:ext uri="{FF2B5EF4-FFF2-40B4-BE49-F238E27FC236}">
                <a16:creationId xmlns:a16="http://schemas.microsoft.com/office/drawing/2014/main" id="{32AE70D6-15F8-0942-EB0F-F73627AAB121}"/>
              </a:ext>
            </a:extLst>
          </p:cNvPr>
          <p:cNvSpPr/>
          <p:nvPr/>
        </p:nvSpPr>
        <p:spPr>
          <a:xfrm>
            <a:off x="3846671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2" name="Text 78">
            <a:extLst>
              <a:ext uri="{FF2B5EF4-FFF2-40B4-BE49-F238E27FC236}">
                <a16:creationId xmlns:a16="http://schemas.microsoft.com/office/drawing/2014/main" id="{5E91F113-1EAF-180D-DA6D-26169FC766E2}"/>
              </a:ext>
            </a:extLst>
          </p:cNvPr>
          <p:cNvSpPr/>
          <p:nvPr/>
        </p:nvSpPr>
        <p:spPr>
          <a:xfrm>
            <a:off x="5571053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3" name="Text 79">
            <a:extLst>
              <a:ext uri="{FF2B5EF4-FFF2-40B4-BE49-F238E27FC236}">
                <a16:creationId xmlns:a16="http://schemas.microsoft.com/office/drawing/2014/main" id="{998C0116-4C19-9DB4-0982-4D2E9912ADE7}"/>
              </a:ext>
            </a:extLst>
          </p:cNvPr>
          <p:cNvSpPr/>
          <p:nvPr/>
        </p:nvSpPr>
        <p:spPr>
          <a:xfrm>
            <a:off x="7296745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4" name="Text 80">
            <a:extLst>
              <a:ext uri="{FF2B5EF4-FFF2-40B4-BE49-F238E27FC236}">
                <a16:creationId xmlns:a16="http://schemas.microsoft.com/office/drawing/2014/main" id="{4D8159F0-0871-9A25-A7F4-9A16E821F2E9}"/>
              </a:ext>
            </a:extLst>
          </p:cNvPr>
          <p:cNvSpPr/>
          <p:nvPr/>
        </p:nvSpPr>
        <p:spPr>
          <a:xfrm>
            <a:off x="9022437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5" name="Text 81">
            <a:extLst>
              <a:ext uri="{FF2B5EF4-FFF2-40B4-BE49-F238E27FC236}">
                <a16:creationId xmlns:a16="http://schemas.microsoft.com/office/drawing/2014/main" id="{629156AC-6C76-B28D-6EE1-7E41262E82DB}"/>
              </a:ext>
            </a:extLst>
          </p:cNvPr>
          <p:cNvSpPr/>
          <p:nvPr/>
        </p:nvSpPr>
        <p:spPr>
          <a:xfrm>
            <a:off x="10748129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6" name="Text 82">
            <a:extLst>
              <a:ext uri="{FF2B5EF4-FFF2-40B4-BE49-F238E27FC236}">
                <a16:creationId xmlns:a16="http://schemas.microsoft.com/office/drawing/2014/main" id="{4985BE25-3549-FDED-7820-ACEB49700E97}"/>
              </a:ext>
            </a:extLst>
          </p:cNvPr>
          <p:cNvSpPr/>
          <p:nvPr/>
        </p:nvSpPr>
        <p:spPr>
          <a:xfrm>
            <a:off x="12473821" y="640282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7" name="Shape 83">
            <a:extLst>
              <a:ext uri="{FF2B5EF4-FFF2-40B4-BE49-F238E27FC236}">
                <a16:creationId xmlns:a16="http://schemas.microsoft.com/office/drawing/2014/main" id="{F4F4F52F-1F18-8469-8945-6D1FFD7700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678620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</a:t>
            </a:r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5:00 p.m.     Pick Up Time		Pick Up Time 		Pick up Time 		Pick up Time 		Pick up Time 		Pick up Time 		Pick up 		</a:t>
            </a:r>
          </a:p>
        </p:txBody>
      </p:sp>
      <p:sp>
        <p:nvSpPr>
          <p:cNvPr id="88" name="Text 84">
            <a:extLst>
              <a:ext uri="{FF2B5EF4-FFF2-40B4-BE49-F238E27FC236}">
                <a16:creationId xmlns:a16="http://schemas.microsoft.com/office/drawing/2014/main" id="{2D7578EC-167A-AC15-BEA1-C78EA5E8D149}"/>
              </a:ext>
            </a:extLst>
          </p:cNvPr>
          <p:cNvSpPr/>
          <p:nvPr/>
        </p:nvSpPr>
        <p:spPr>
          <a:xfrm>
            <a:off x="776526" y="689621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9" name="Text 85">
            <a:extLst>
              <a:ext uri="{FF2B5EF4-FFF2-40B4-BE49-F238E27FC236}">
                <a16:creationId xmlns:a16="http://schemas.microsoft.com/office/drawing/2014/main" id="{DE95D993-B65F-6CDB-DAB3-A218DD02AC99}"/>
              </a:ext>
            </a:extLst>
          </p:cNvPr>
          <p:cNvSpPr/>
          <p:nvPr/>
        </p:nvSpPr>
        <p:spPr>
          <a:xfrm>
            <a:off x="2122289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0" name="Text 86">
            <a:extLst>
              <a:ext uri="{FF2B5EF4-FFF2-40B4-BE49-F238E27FC236}">
                <a16:creationId xmlns:a16="http://schemas.microsoft.com/office/drawing/2014/main" id="{8B3682DB-51CD-252D-6E4B-808934E95ABE}"/>
              </a:ext>
            </a:extLst>
          </p:cNvPr>
          <p:cNvSpPr/>
          <p:nvPr/>
        </p:nvSpPr>
        <p:spPr>
          <a:xfrm>
            <a:off x="3846671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1" name="Text 87">
            <a:extLst>
              <a:ext uri="{FF2B5EF4-FFF2-40B4-BE49-F238E27FC236}">
                <a16:creationId xmlns:a16="http://schemas.microsoft.com/office/drawing/2014/main" id="{230F6458-51D9-0A54-A61B-1CF252DC5EF9}"/>
              </a:ext>
            </a:extLst>
          </p:cNvPr>
          <p:cNvSpPr/>
          <p:nvPr/>
        </p:nvSpPr>
        <p:spPr>
          <a:xfrm>
            <a:off x="5571053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2" name="Text 88">
            <a:extLst>
              <a:ext uri="{FF2B5EF4-FFF2-40B4-BE49-F238E27FC236}">
                <a16:creationId xmlns:a16="http://schemas.microsoft.com/office/drawing/2014/main" id="{65E428B5-609E-2F01-9D43-00B30D3DA247}"/>
              </a:ext>
            </a:extLst>
          </p:cNvPr>
          <p:cNvSpPr/>
          <p:nvPr/>
        </p:nvSpPr>
        <p:spPr>
          <a:xfrm>
            <a:off x="7296745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3" name="Text 89">
            <a:extLst>
              <a:ext uri="{FF2B5EF4-FFF2-40B4-BE49-F238E27FC236}">
                <a16:creationId xmlns:a16="http://schemas.microsoft.com/office/drawing/2014/main" id="{C00F5691-7E50-8636-DA69-6E1FA665FA18}"/>
              </a:ext>
            </a:extLst>
          </p:cNvPr>
          <p:cNvSpPr/>
          <p:nvPr/>
        </p:nvSpPr>
        <p:spPr>
          <a:xfrm>
            <a:off x="9022437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4" name="Text 90">
            <a:extLst>
              <a:ext uri="{FF2B5EF4-FFF2-40B4-BE49-F238E27FC236}">
                <a16:creationId xmlns:a16="http://schemas.microsoft.com/office/drawing/2014/main" id="{9245DF9D-7270-AE90-B0BC-51068DD90CCC}"/>
              </a:ext>
            </a:extLst>
          </p:cNvPr>
          <p:cNvSpPr/>
          <p:nvPr/>
        </p:nvSpPr>
        <p:spPr>
          <a:xfrm>
            <a:off x="10748129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5" name="Text 91">
            <a:extLst>
              <a:ext uri="{FF2B5EF4-FFF2-40B4-BE49-F238E27FC236}">
                <a16:creationId xmlns:a16="http://schemas.microsoft.com/office/drawing/2014/main" id="{D940F0FC-9403-D7B0-F0C9-C5C20CF95FD9}"/>
              </a:ext>
            </a:extLst>
          </p:cNvPr>
          <p:cNvSpPr/>
          <p:nvPr/>
        </p:nvSpPr>
        <p:spPr>
          <a:xfrm>
            <a:off x="12473821" y="689621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6" name="Shape 92">
            <a:extLst>
              <a:ext uri="{FF2B5EF4-FFF2-40B4-BE49-F238E27FC236}">
                <a16:creationId xmlns:a16="http://schemas.microsoft.com/office/drawing/2014/main" id="{5C338374-C7C9-B250-C1FC-6C1D95D103C1}"/>
              </a:ext>
            </a:extLst>
          </p:cNvPr>
          <p:cNvSpPr/>
          <p:nvPr/>
        </p:nvSpPr>
        <p:spPr>
          <a:xfrm>
            <a:off x="605433" y="727960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Text 93">
            <a:extLst>
              <a:ext uri="{FF2B5EF4-FFF2-40B4-BE49-F238E27FC236}">
                <a16:creationId xmlns:a16="http://schemas.microsoft.com/office/drawing/2014/main" id="{8AB4CA1C-9267-904F-9ADD-1306DD4F04D4}"/>
              </a:ext>
            </a:extLst>
          </p:cNvPr>
          <p:cNvSpPr/>
          <p:nvPr/>
        </p:nvSpPr>
        <p:spPr>
          <a:xfrm>
            <a:off x="776526" y="738961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8" name="Text 94">
            <a:extLst>
              <a:ext uri="{FF2B5EF4-FFF2-40B4-BE49-F238E27FC236}">
                <a16:creationId xmlns:a16="http://schemas.microsoft.com/office/drawing/2014/main" id="{93420C06-0400-0137-DB2D-1A2AD43FBF55}"/>
              </a:ext>
            </a:extLst>
          </p:cNvPr>
          <p:cNvSpPr/>
          <p:nvPr/>
        </p:nvSpPr>
        <p:spPr>
          <a:xfrm>
            <a:off x="2122289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9" name="Text 95">
            <a:extLst>
              <a:ext uri="{FF2B5EF4-FFF2-40B4-BE49-F238E27FC236}">
                <a16:creationId xmlns:a16="http://schemas.microsoft.com/office/drawing/2014/main" id="{F9A784F0-8E81-B536-6F00-109E6F54A396}"/>
              </a:ext>
            </a:extLst>
          </p:cNvPr>
          <p:cNvSpPr/>
          <p:nvPr/>
        </p:nvSpPr>
        <p:spPr>
          <a:xfrm>
            <a:off x="3846671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0" name="Text 96">
            <a:extLst>
              <a:ext uri="{FF2B5EF4-FFF2-40B4-BE49-F238E27FC236}">
                <a16:creationId xmlns:a16="http://schemas.microsoft.com/office/drawing/2014/main" id="{5286C6D0-2926-E798-56EB-2C521077DE71}"/>
              </a:ext>
            </a:extLst>
          </p:cNvPr>
          <p:cNvSpPr/>
          <p:nvPr/>
        </p:nvSpPr>
        <p:spPr>
          <a:xfrm>
            <a:off x="5571053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1" name="Text 97">
            <a:extLst>
              <a:ext uri="{FF2B5EF4-FFF2-40B4-BE49-F238E27FC236}">
                <a16:creationId xmlns:a16="http://schemas.microsoft.com/office/drawing/2014/main" id="{76C571C8-891C-CD5C-D8BA-6E213CF100E9}"/>
              </a:ext>
            </a:extLst>
          </p:cNvPr>
          <p:cNvSpPr/>
          <p:nvPr/>
        </p:nvSpPr>
        <p:spPr>
          <a:xfrm>
            <a:off x="7296745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2" name="Text 98">
            <a:extLst>
              <a:ext uri="{FF2B5EF4-FFF2-40B4-BE49-F238E27FC236}">
                <a16:creationId xmlns:a16="http://schemas.microsoft.com/office/drawing/2014/main" id="{69CC7384-11A8-BEB5-54C5-1744AAB6FAEA}"/>
              </a:ext>
            </a:extLst>
          </p:cNvPr>
          <p:cNvSpPr/>
          <p:nvPr/>
        </p:nvSpPr>
        <p:spPr>
          <a:xfrm>
            <a:off x="9022437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3" name="Text 99">
            <a:extLst>
              <a:ext uri="{FF2B5EF4-FFF2-40B4-BE49-F238E27FC236}">
                <a16:creationId xmlns:a16="http://schemas.microsoft.com/office/drawing/2014/main" id="{1414FCCC-F976-EE79-1CCB-83B60C1B472E}"/>
              </a:ext>
            </a:extLst>
          </p:cNvPr>
          <p:cNvSpPr/>
          <p:nvPr/>
        </p:nvSpPr>
        <p:spPr>
          <a:xfrm>
            <a:off x="10748129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4" name="Text 100">
            <a:extLst>
              <a:ext uri="{FF2B5EF4-FFF2-40B4-BE49-F238E27FC236}">
                <a16:creationId xmlns:a16="http://schemas.microsoft.com/office/drawing/2014/main" id="{E289384D-C7AA-2760-1D07-90E9BF664FAB}"/>
              </a:ext>
            </a:extLst>
          </p:cNvPr>
          <p:cNvSpPr/>
          <p:nvPr/>
        </p:nvSpPr>
        <p:spPr>
          <a:xfrm>
            <a:off x="12473821" y="738961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6" name="Text 4">
            <a:extLst>
              <a:ext uri="{FF2B5EF4-FFF2-40B4-BE49-F238E27FC236}">
                <a16:creationId xmlns:a16="http://schemas.microsoft.com/office/drawing/2014/main" id="{B90888E7-76B5-562A-7F01-BD6490ECE6AD}"/>
              </a:ext>
            </a:extLst>
          </p:cNvPr>
          <p:cNvSpPr/>
          <p:nvPr/>
        </p:nvSpPr>
        <p:spPr>
          <a:xfrm>
            <a:off x="1537752" y="2521165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Sunday 20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	 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1076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42EF4-0912-6538-7C88-3D80B27E5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DAFB8F8-09A2-B1F9-6D96-AB0BFD515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903" y="469702"/>
            <a:ext cx="2078474" cy="343972"/>
          </a:xfrm>
          <a:prstGeom prst="rect">
            <a:avLst/>
          </a:prstGeom>
        </p:spPr>
      </p:pic>
      <p:pic>
        <p:nvPicPr>
          <p:cNvPr id="3" name="Image 1" descr="Holiday gift box wrapped in plain brown paper, with ribbon, pine needles, leaves, baubles, twine, and scissors">
            <a:extLst>
              <a:ext uri="{FF2B5EF4-FFF2-40B4-BE49-F238E27FC236}">
                <a16:creationId xmlns:a16="http://schemas.microsoft.com/office/drawing/2014/main" id="{100319BE-050C-0F1D-07AB-4FE8A40F1E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877633" y="1105790"/>
            <a:ext cx="838223" cy="558815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6FF17AA-AB7D-2F48-D46B-AAE4EAD01802}"/>
              </a:ext>
            </a:extLst>
          </p:cNvPr>
          <p:cNvSpPr/>
          <p:nvPr/>
        </p:nvSpPr>
        <p:spPr>
          <a:xfrm>
            <a:off x="597813" y="1927265"/>
            <a:ext cx="134347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Kids Club Schedule – December 27</a:t>
            </a:r>
            <a:r>
              <a:rPr lang="en-US" sz="130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  </a:t>
            </a: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2026 to January 2</a:t>
            </a:r>
            <a:r>
              <a:rPr lang="en-US" sz="130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nd</a:t>
            </a: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2027</a:t>
            </a:r>
            <a:endParaRPr lang="en-US" sz="13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3BFDF803-9933-7783-76E4-6EB6AC3F8435}"/>
              </a:ext>
            </a:extLst>
          </p:cNvPr>
          <p:cNvSpPr/>
          <p:nvPr/>
        </p:nvSpPr>
        <p:spPr>
          <a:xfrm>
            <a:off x="597813" y="2392799"/>
            <a:ext cx="13434774" cy="5387816"/>
          </a:xfrm>
          <a:prstGeom prst="roundRect">
            <a:avLst>
              <a:gd name="adj" fmla="val 47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40471601-5E5E-102B-F821-D4A3F1594B69}"/>
              </a:ext>
            </a:extLst>
          </p:cNvPr>
          <p:cNvSpPr/>
          <p:nvPr/>
        </p:nvSpPr>
        <p:spPr>
          <a:xfrm>
            <a:off x="605433" y="2400419"/>
            <a:ext cx="13419534" cy="43862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11B8637-3C73-C2CD-F698-2728D23F3A17}"/>
              </a:ext>
            </a:extLst>
          </p:cNvPr>
          <p:cNvSpPr/>
          <p:nvPr/>
        </p:nvSpPr>
        <p:spPr>
          <a:xfrm>
            <a:off x="776526" y="2510433"/>
            <a:ext cx="996672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Time</a:t>
            </a:r>
            <a:endParaRPr lang="en-US" sz="10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F439D2A8-8B2D-AA5C-E895-C5BCEE352DC1}"/>
              </a:ext>
            </a:extLst>
          </p:cNvPr>
          <p:cNvSpPr/>
          <p:nvPr/>
        </p:nvSpPr>
        <p:spPr>
          <a:xfrm>
            <a:off x="1631311" y="2525078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</a:t>
            </a:r>
            <a:endParaRPr lang="en-US" sz="105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C037B5FF-53FA-83AC-057F-DEA9ADAFF531}"/>
              </a:ext>
            </a:extLst>
          </p:cNvPr>
          <p:cNvSpPr/>
          <p:nvPr/>
        </p:nvSpPr>
        <p:spPr>
          <a:xfrm>
            <a:off x="3411216" y="2484004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Monday 28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</a:t>
            </a:r>
            <a:endParaRPr lang="en-US" sz="10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CC4BB2B4-D38F-B9E5-50CB-DE2CF7E34842}"/>
              </a:ext>
            </a:extLst>
          </p:cNvPr>
          <p:cNvSpPr/>
          <p:nvPr/>
        </p:nvSpPr>
        <p:spPr>
          <a:xfrm>
            <a:off x="5331611" y="2475124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Tuesday 29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	</a:t>
            </a:r>
            <a:endParaRPr lang="en-US" sz="105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ACF3E985-76BA-39C2-829E-47B6D56A4BD7}"/>
              </a:ext>
            </a:extLst>
          </p:cNvPr>
          <p:cNvSpPr/>
          <p:nvPr/>
        </p:nvSpPr>
        <p:spPr>
          <a:xfrm>
            <a:off x="7117124" y="2451335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Wednesday 30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</a:t>
            </a:r>
            <a:endParaRPr lang="en-US" sz="105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EBE8888D-C9CA-9446-C42D-33265006E43B}"/>
              </a:ext>
            </a:extLst>
          </p:cNvPr>
          <p:cNvSpPr/>
          <p:nvPr/>
        </p:nvSpPr>
        <p:spPr>
          <a:xfrm>
            <a:off x="8931379" y="2432474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Thursday 31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st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	   </a:t>
            </a:r>
            <a:endParaRPr lang="en-US" sz="10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4D420B75-5EA5-4718-B7D6-B3E4FC1E90E9}"/>
              </a:ext>
            </a:extLst>
          </p:cNvPr>
          <p:cNvSpPr/>
          <p:nvPr/>
        </p:nvSpPr>
        <p:spPr>
          <a:xfrm>
            <a:off x="10748129" y="2463100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Friday 1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st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	  </a:t>
            </a:r>
            <a:endParaRPr lang="en-US" sz="105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DCD72F90-A591-4A41-7A85-BE52D290EEA0}"/>
              </a:ext>
            </a:extLst>
          </p:cNvPr>
          <p:cNvSpPr/>
          <p:nvPr/>
        </p:nvSpPr>
        <p:spPr>
          <a:xfrm>
            <a:off x="12473821" y="2473872"/>
            <a:ext cx="138041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Saturday 2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nd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</a:t>
            </a:r>
            <a:endParaRPr lang="en-US" sz="105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DD2769EB-8968-CD73-EA6F-F3AE866BF6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283904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9:00 a.m.     DIY Snow Globes 	Popsicle Craft 	Christmas Stockings 	Santa Beard Craft 	Holiday Slime 		    New Yrs Resolution 	Puzzle Time </a:t>
            </a:r>
            <a:endParaRPr lang="en-US" sz="1050" dirty="0">
              <a:solidFill>
                <a:srgbClr val="000000"/>
              </a:solidFill>
              <a:latin typeface="Inter Medium" panose="020B0604020202020204" charset="0"/>
              <a:ea typeface="Inter Medium" panose="020B0604020202020204" charset="0"/>
            </a:endParaRPr>
          </a:p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     											</a:t>
            </a: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B5D0C767-F020-318E-D62F-048443C82402}"/>
              </a:ext>
            </a:extLst>
          </p:cNvPr>
          <p:cNvSpPr/>
          <p:nvPr/>
        </p:nvSpPr>
        <p:spPr>
          <a:xfrm>
            <a:off x="776526" y="294905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3621C780-17CC-3F50-A9CC-F1FDAE84042F}"/>
              </a:ext>
            </a:extLst>
          </p:cNvPr>
          <p:cNvSpPr/>
          <p:nvPr/>
        </p:nvSpPr>
        <p:spPr>
          <a:xfrm>
            <a:off x="2122289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D6BFE6A0-1C89-EE79-23A2-D184E112E3C3}"/>
              </a:ext>
            </a:extLst>
          </p:cNvPr>
          <p:cNvSpPr/>
          <p:nvPr/>
        </p:nvSpPr>
        <p:spPr>
          <a:xfrm>
            <a:off x="3846671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B6CFB74D-F9CF-2B2F-A067-3AD2D705C688}"/>
              </a:ext>
            </a:extLst>
          </p:cNvPr>
          <p:cNvSpPr/>
          <p:nvPr/>
        </p:nvSpPr>
        <p:spPr>
          <a:xfrm>
            <a:off x="5571053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3FA5641B-0A94-98CA-7523-874316591785}"/>
              </a:ext>
            </a:extLst>
          </p:cNvPr>
          <p:cNvSpPr/>
          <p:nvPr/>
        </p:nvSpPr>
        <p:spPr>
          <a:xfrm>
            <a:off x="7296745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35A150FC-DC93-4210-2330-F43CA23EA814}"/>
              </a:ext>
            </a:extLst>
          </p:cNvPr>
          <p:cNvSpPr/>
          <p:nvPr/>
        </p:nvSpPr>
        <p:spPr>
          <a:xfrm>
            <a:off x="9022437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BE8C0310-54DC-C03E-61CA-5AD409BD8040}"/>
              </a:ext>
            </a:extLst>
          </p:cNvPr>
          <p:cNvSpPr/>
          <p:nvPr/>
        </p:nvSpPr>
        <p:spPr>
          <a:xfrm>
            <a:off x="10748129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6EBBD34E-6B4E-D538-FD56-64F73EBAFBA6}"/>
              </a:ext>
            </a:extLst>
          </p:cNvPr>
          <p:cNvSpPr/>
          <p:nvPr/>
        </p:nvSpPr>
        <p:spPr>
          <a:xfrm>
            <a:off x="12473821" y="294905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4" name="Shape 20">
            <a:extLst>
              <a:ext uri="{FF2B5EF4-FFF2-40B4-BE49-F238E27FC236}">
                <a16:creationId xmlns:a16="http://schemas.microsoft.com/office/drawing/2014/main" id="{3C535A5D-BBD9-95A0-33B0-D34487DB2B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333244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10:00 a.m.  Nativity Scene Craft </a:t>
            </a:r>
            <a:r>
              <a:rPr lang="en-US" sz="1050" b="0" i="0" u="none" strike="noStrike" dirty="0">
                <a:solidFill>
                  <a:srgbClr val="000000"/>
                </a:solidFill>
                <a:effectLst/>
                <a:latin typeface="Inter Medium" panose="020B0604020202020204" charset="0"/>
                <a:ea typeface="Inter Medium" panose="020B0604020202020204" charset="0"/>
              </a:rPr>
              <a:t>	Elf Training Course 	Christmas Story 	Snowman Fruit Cups	Party Hat &amp; Noise Maker	    Vision Boards  	Play Doh Ice Cream							</a:t>
            </a:r>
            <a:endParaRPr lang="en-US" sz="1050" dirty="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A28E55BD-FD02-B16F-5D98-81AA9E3CE8BA}"/>
              </a:ext>
            </a:extLst>
          </p:cNvPr>
          <p:cNvSpPr/>
          <p:nvPr/>
        </p:nvSpPr>
        <p:spPr>
          <a:xfrm>
            <a:off x="776526" y="344245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178CF390-8E38-28FC-55CA-65F05FBE4BED}"/>
              </a:ext>
            </a:extLst>
          </p:cNvPr>
          <p:cNvSpPr/>
          <p:nvPr/>
        </p:nvSpPr>
        <p:spPr>
          <a:xfrm>
            <a:off x="2122289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D483A086-F04B-EB00-F58F-945DB66BA16B}"/>
              </a:ext>
            </a:extLst>
          </p:cNvPr>
          <p:cNvSpPr/>
          <p:nvPr/>
        </p:nvSpPr>
        <p:spPr>
          <a:xfrm>
            <a:off x="3846671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E8C5B8A1-1BCB-849E-2E2D-553D9A860BEE}"/>
              </a:ext>
            </a:extLst>
          </p:cNvPr>
          <p:cNvSpPr/>
          <p:nvPr/>
        </p:nvSpPr>
        <p:spPr>
          <a:xfrm>
            <a:off x="5571053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id="{BF701DD4-B0C2-B3C6-A923-4D00A5DDABF6}"/>
              </a:ext>
            </a:extLst>
          </p:cNvPr>
          <p:cNvSpPr/>
          <p:nvPr/>
        </p:nvSpPr>
        <p:spPr>
          <a:xfrm>
            <a:off x="7296745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B734ED21-8581-8DA2-CDD4-C0D5A06AF052}"/>
              </a:ext>
            </a:extLst>
          </p:cNvPr>
          <p:cNvSpPr/>
          <p:nvPr/>
        </p:nvSpPr>
        <p:spPr>
          <a:xfrm>
            <a:off x="9022437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0B3C8952-3069-FE9D-CCD9-89F5FFB9F98F}"/>
              </a:ext>
            </a:extLst>
          </p:cNvPr>
          <p:cNvSpPr/>
          <p:nvPr/>
        </p:nvSpPr>
        <p:spPr>
          <a:xfrm>
            <a:off x="10748129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A1B9B470-928D-59DF-393A-CA5944E33DC3}"/>
              </a:ext>
            </a:extLst>
          </p:cNvPr>
          <p:cNvSpPr/>
          <p:nvPr/>
        </p:nvSpPr>
        <p:spPr>
          <a:xfrm>
            <a:off x="12473821" y="344245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3" name="Shape 29">
            <a:extLst>
              <a:ext uri="{FF2B5EF4-FFF2-40B4-BE49-F238E27FC236}">
                <a16:creationId xmlns:a16="http://schemas.microsoft.com/office/drawing/2014/main" id="{8C464DB2-7182-4ACB-DF55-62E67D2D21DE}"/>
              </a:ext>
            </a:extLst>
          </p:cNvPr>
          <p:cNvSpPr>
            <a:spLocks/>
          </p:cNvSpPr>
          <p:nvPr/>
        </p:nvSpPr>
        <p:spPr>
          <a:xfrm>
            <a:off x="605433" y="382583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11:00 a.m.    Christmas Photo Frame Decor	Musical Gift 		Christmas Trivia 	Jingle Bell Dance 	Memory Collage 2025	     Pretend Kitchen 	Outdoor Play 										 		      Play </a:t>
            </a:r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id="{2BD52EAC-9E26-FFD7-15E7-7C967A70A0EB}"/>
              </a:ext>
            </a:extLst>
          </p:cNvPr>
          <p:cNvSpPr/>
          <p:nvPr/>
        </p:nvSpPr>
        <p:spPr>
          <a:xfrm>
            <a:off x="776526" y="393584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558C4A45-C8C1-83DD-B500-51058A7E4BFA}"/>
              </a:ext>
            </a:extLst>
          </p:cNvPr>
          <p:cNvSpPr/>
          <p:nvPr/>
        </p:nvSpPr>
        <p:spPr>
          <a:xfrm>
            <a:off x="2122289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id="{BE61DED6-6BE6-F7E4-B454-D225D83FCC18}"/>
              </a:ext>
            </a:extLst>
          </p:cNvPr>
          <p:cNvSpPr/>
          <p:nvPr/>
        </p:nvSpPr>
        <p:spPr>
          <a:xfrm>
            <a:off x="3846671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id="{E0E85746-4D77-000A-078D-866B93A8B84A}"/>
              </a:ext>
            </a:extLst>
          </p:cNvPr>
          <p:cNvSpPr/>
          <p:nvPr/>
        </p:nvSpPr>
        <p:spPr>
          <a:xfrm>
            <a:off x="5571053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id="{8AD711C0-4031-9B42-EDC8-3822C2B13D6D}"/>
              </a:ext>
            </a:extLst>
          </p:cNvPr>
          <p:cNvSpPr/>
          <p:nvPr/>
        </p:nvSpPr>
        <p:spPr>
          <a:xfrm>
            <a:off x="7296745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id="{1C002EEC-A038-57C0-4034-7E50663056DC}"/>
              </a:ext>
            </a:extLst>
          </p:cNvPr>
          <p:cNvSpPr/>
          <p:nvPr/>
        </p:nvSpPr>
        <p:spPr>
          <a:xfrm>
            <a:off x="9022437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0" name="Text 36">
            <a:extLst>
              <a:ext uri="{FF2B5EF4-FFF2-40B4-BE49-F238E27FC236}">
                <a16:creationId xmlns:a16="http://schemas.microsoft.com/office/drawing/2014/main" id="{73FC848E-AA5B-158D-46D8-A5494D565026}"/>
              </a:ext>
            </a:extLst>
          </p:cNvPr>
          <p:cNvSpPr/>
          <p:nvPr/>
        </p:nvSpPr>
        <p:spPr>
          <a:xfrm>
            <a:off x="10748129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1" name="Text 37">
            <a:extLst>
              <a:ext uri="{FF2B5EF4-FFF2-40B4-BE49-F238E27FC236}">
                <a16:creationId xmlns:a16="http://schemas.microsoft.com/office/drawing/2014/main" id="{C77D0472-B273-AC64-2D61-C2EB95B03B8A}"/>
              </a:ext>
            </a:extLst>
          </p:cNvPr>
          <p:cNvSpPr/>
          <p:nvPr/>
        </p:nvSpPr>
        <p:spPr>
          <a:xfrm>
            <a:off x="12473821" y="393584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2" name="Shape 38">
            <a:extLst>
              <a:ext uri="{FF2B5EF4-FFF2-40B4-BE49-F238E27FC236}">
                <a16:creationId xmlns:a16="http://schemas.microsoft.com/office/drawing/2014/main" id="{7CEB7284-B78A-1989-4D68-CE19F57854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431923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12:00 p.m. 	Santa Relay 		Holiday Charades 	Holiday Movie 	Countdown Balloon prep	Limbo 		 Musical Play 		Story Time 	   </a:t>
            </a:r>
          </a:p>
        </p:txBody>
      </p:sp>
      <p:sp>
        <p:nvSpPr>
          <p:cNvPr id="43" name="Text 39">
            <a:extLst>
              <a:ext uri="{FF2B5EF4-FFF2-40B4-BE49-F238E27FC236}">
                <a16:creationId xmlns:a16="http://schemas.microsoft.com/office/drawing/2014/main" id="{AFAFC5A3-8E41-5EC1-80D3-26A32ECCC870}"/>
              </a:ext>
            </a:extLst>
          </p:cNvPr>
          <p:cNvSpPr/>
          <p:nvPr/>
        </p:nvSpPr>
        <p:spPr>
          <a:xfrm>
            <a:off x="776526" y="442924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4" name="Text 40">
            <a:extLst>
              <a:ext uri="{FF2B5EF4-FFF2-40B4-BE49-F238E27FC236}">
                <a16:creationId xmlns:a16="http://schemas.microsoft.com/office/drawing/2014/main" id="{1DCABF27-211A-E26D-5512-81B2FB3C055C}"/>
              </a:ext>
            </a:extLst>
          </p:cNvPr>
          <p:cNvSpPr/>
          <p:nvPr/>
        </p:nvSpPr>
        <p:spPr>
          <a:xfrm>
            <a:off x="2122289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id="{520B244B-EB10-1CDA-C2E1-780C1EFDF626}"/>
              </a:ext>
            </a:extLst>
          </p:cNvPr>
          <p:cNvSpPr/>
          <p:nvPr/>
        </p:nvSpPr>
        <p:spPr>
          <a:xfrm>
            <a:off x="3846671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5042DF4B-EA1C-45AE-E4A8-70CFE334E2EC}"/>
              </a:ext>
            </a:extLst>
          </p:cNvPr>
          <p:cNvSpPr/>
          <p:nvPr/>
        </p:nvSpPr>
        <p:spPr>
          <a:xfrm>
            <a:off x="5571053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7" name="Text 43">
            <a:extLst>
              <a:ext uri="{FF2B5EF4-FFF2-40B4-BE49-F238E27FC236}">
                <a16:creationId xmlns:a16="http://schemas.microsoft.com/office/drawing/2014/main" id="{D0C7D540-8EAB-5136-9CB7-C666C8AEACF2}"/>
              </a:ext>
            </a:extLst>
          </p:cNvPr>
          <p:cNvSpPr/>
          <p:nvPr/>
        </p:nvSpPr>
        <p:spPr>
          <a:xfrm>
            <a:off x="7296745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8" name="Text 44">
            <a:extLst>
              <a:ext uri="{FF2B5EF4-FFF2-40B4-BE49-F238E27FC236}">
                <a16:creationId xmlns:a16="http://schemas.microsoft.com/office/drawing/2014/main" id="{A01B6C0A-A042-90E7-887A-2BD2B577C4B9}"/>
              </a:ext>
            </a:extLst>
          </p:cNvPr>
          <p:cNvSpPr/>
          <p:nvPr/>
        </p:nvSpPr>
        <p:spPr>
          <a:xfrm>
            <a:off x="9022437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9" name="Text 45">
            <a:extLst>
              <a:ext uri="{FF2B5EF4-FFF2-40B4-BE49-F238E27FC236}">
                <a16:creationId xmlns:a16="http://schemas.microsoft.com/office/drawing/2014/main" id="{0092B7D6-6428-6BBB-35DB-CEA48DCC19EC}"/>
              </a:ext>
            </a:extLst>
          </p:cNvPr>
          <p:cNvSpPr/>
          <p:nvPr/>
        </p:nvSpPr>
        <p:spPr>
          <a:xfrm>
            <a:off x="10748129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0" name="Text 46">
            <a:extLst>
              <a:ext uri="{FF2B5EF4-FFF2-40B4-BE49-F238E27FC236}">
                <a16:creationId xmlns:a16="http://schemas.microsoft.com/office/drawing/2014/main" id="{CDD23D8D-26C5-7A39-99E9-2D77BED1EB0A}"/>
              </a:ext>
            </a:extLst>
          </p:cNvPr>
          <p:cNvSpPr/>
          <p:nvPr/>
        </p:nvSpPr>
        <p:spPr>
          <a:xfrm>
            <a:off x="12473821" y="442924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1" name="Shape 47">
            <a:extLst>
              <a:ext uri="{FF2B5EF4-FFF2-40B4-BE49-F238E27FC236}">
                <a16:creationId xmlns:a16="http://schemas.microsoft.com/office/drawing/2014/main" id="{8FBFED6B-F421-83F7-6460-728746E33B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48126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1:00 p.m.	 		</a:t>
            </a:r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L		U		N		C   		H </a:t>
            </a:r>
          </a:p>
        </p:txBody>
      </p:sp>
      <p:sp>
        <p:nvSpPr>
          <p:cNvPr id="52" name="Text 48">
            <a:extLst>
              <a:ext uri="{FF2B5EF4-FFF2-40B4-BE49-F238E27FC236}">
                <a16:creationId xmlns:a16="http://schemas.microsoft.com/office/drawing/2014/main" id="{9A17ABB0-3E0C-395C-B20A-5D551ED389C0}"/>
              </a:ext>
            </a:extLst>
          </p:cNvPr>
          <p:cNvSpPr/>
          <p:nvPr/>
        </p:nvSpPr>
        <p:spPr>
          <a:xfrm>
            <a:off x="776526" y="492263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3" name="Text 49">
            <a:extLst>
              <a:ext uri="{FF2B5EF4-FFF2-40B4-BE49-F238E27FC236}">
                <a16:creationId xmlns:a16="http://schemas.microsoft.com/office/drawing/2014/main" id="{B434EB90-360F-20B2-0EC6-1385F2F7CEEE}"/>
              </a:ext>
            </a:extLst>
          </p:cNvPr>
          <p:cNvSpPr/>
          <p:nvPr/>
        </p:nvSpPr>
        <p:spPr>
          <a:xfrm>
            <a:off x="2122289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4" name="Text 50">
            <a:extLst>
              <a:ext uri="{FF2B5EF4-FFF2-40B4-BE49-F238E27FC236}">
                <a16:creationId xmlns:a16="http://schemas.microsoft.com/office/drawing/2014/main" id="{51559F9A-3323-A622-C4A7-F80E3649271E}"/>
              </a:ext>
            </a:extLst>
          </p:cNvPr>
          <p:cNvSpPr/>
          <p:nvPr/>
        </p:nvSpPr>
        <p:spPr>
          <a:xfrm>
            <a:off x="3846671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5" name="Text 51">
            <a:extLst>
              <a:ext uri="{FF2B5EF4-FFF2-40B4-BE49-F238E27FC236}">
                <a16:creationId xmlns:a16="http://schemas.microsoft.com/office/drawing/2014/main" id="{DA3E97D5-2C64-ED67-B674-9A7D2EF7F7FC}"/>
              </a:ext>
            </a:extLst>
          </p:cNvPr>
          <p:cNvSpPr/>
          <p:nvPr/>
        </p:nvSpPr>
        <p:spPr>
          <a:xfrm>
            <a:off x="5571053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6" name="Text 52">
            <a:extLst>
              <a:ext uri="{FF2B5EF4-FFF2-40B4-BE49-F238E27FC236}">
                <a16:creationId xmlns:a16="http://schemas.microsoft.com/office/drawing/2014/main" id="{7B99557E-F546-1CB6-33BF-8A8766FE6F62}"/>
              </a:ext>
            </a:extLst>
          </p:cNvPr>
          <p:cNvSpPr/>
          <p:nvPr/>
        </p:nvSpPr>
        <p:spPr>
          <a:xfrm>
            <a:off x="7296745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7" name="Text 53">
            <a:extLst>
              <a:ext uri="{FF2B5EF4-FFF2-40B4-BE49-F238E27FC236}">
                <a16:creationId xmlns:a16="http://schemas.microsoft.com/office/drawing/2014/main" id="{D6A46239-1B74-1351-A1DB-C65167AB6E01}"/>
              </a:ext>
            </a:extLst>
          </p:cNvPr>
          <p:cNvSpPr/>
          <p:nvPr/>
        </p:nvSpPr>
        <p:spPr>
          <a:xfrm>
            <a:off x="9022437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8" name="Text 54">
            <a:extLst>
              <a:ext uri="{FF2B5EF4-FFF2-40B4-BE49-F238E27FC236}">
                <a16:creationId xmlns:a16="http://schemas.microsoft.com/office/drawing/2014/main" id="{3F3CA437-337D-272A-5A27-D308537E9862}"/>
              </a:ext>
            </a:extLst>
          </p:cNvPr>
          <p:cNvSpPr/>
          <p:nvPr/>
        </p:nvSpPr>
        <p:spPr>
          <a:xfrm>
            <a:off x="10748129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9" name="Text 55">
            <a:extLst>
              <a:ext uri="{FF2B5EF4-FFF2-40B4-BE49-F238E27FC236}">
                <a16:creationId xmlns:a16="http://schemas.microsoft.com/office/drawing/2014/main" id="{FA9CAD95-7F8E-F49A-D6C9-CAF12FDAF61B}"/>
              </a:ext>
            </a:extLst>
          </p:cNvPr>
          <p:cNvSpPr/>
          <p:nvPr/>
        </p:nvSpPr>
        <p:spPr>
          <a:xfrm>
            <a:off x="12473821" y="492263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0" name="Shape 56">
            <a:extLst>
              <a:ext uri="{FF2B5EF4-FFF2-40B4-BE49-F238E27FC236}">
                <a16:creationId xmlns:a16="http://schemas.microsoft.com/office/drawing/2014/main" id="{739EA125-C19C-5782-B02F-298BAEAC30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52819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2:00 pm	Christmas Bowling 	Snowball fight		Build Santa Village 	Carols Karaoke 	Musical Chairs 	Build a Fort 		Watercolor Paint </a:t>
            </a:r>
          </a:p>
        </p:txBody>
      </p:sp>
      <p:sp>
        <p:nvSpPr>
          <p:cNvPr id="61" name="Text 57">
            <a:extLst>
              <a:ext uri="{FF2B5EF4-FFF2-40B4-BE49-F238E27FC236}">
                <a16:creationId xmlns:a16="http://schemas.microsoft.com/office/drawing/2014/main" id="{34CE17E0-15C2-DA0B-9F8A-6C493378FB02}"/>
              </a:ext>
            </a:extLst>
          </p:cNvPr>
          <p:cNvSpPr/>
          <p:nvPr/>
        </p:nvSpPr>
        <p:spPr>
          <a:xfrm>
            <a:off x="776526" y="541603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2" name="Text 58">
            <a:extLst>
              <a:ext uri="{FF2B5EF4-FFF2-40B4-BE49-F238E27FC236}">
                <a16:creationId xmlns:a16="http://schemas.microsoft.com/office/drawing/2014/main" id="{B492D6C0-B3CA-9FEB-73FB-D0821628A9A9}"/>
              </a:ext>
            </a:extLst>
          </p:cNvPr>
          <p:cNvSpPr/>
          <p:nvPr/>
        </p:nvSpPr>
        <p:spPr>
          <a:xfrm>
            <a:off x="2122289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3" name="Text 59">
            <a:extLst>
              <a:ext uri="{FF2B5EF4-FFF2-40B4-BE49-F238E27FC236}">
                <a16:creationId xmlns:a16="http://schemas.microsoft.com/office/drawing/2014/main" id="{24BBA20B-8C20-F0C2-3436-31B8B4D027C2}"/>
              </a:ext>
            </a:extLst>
          </p:cNvPr>
          <p:cNvSpPr/>
          <p:nvPr/>
        </p:nvSpPr>
        <p:spPr>
          <a:xfrm>
            <a:off x="3846671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4" name="Text 60">
            <a:extLst>
              <a:ext uri="{FF2B5EF4-FFF2-40B4-BE49-F238E27FC236}">
                <a16:creationId xmlns:a16="http://schemas.microsoft.com/office/drawing/2014/main" id="{BCEFAF93-CB39-8E7C-C59A-BCA40EFDD37D}"/>
              </a:ext>
            </a:extLst>
          </p:cNvPr>
          <p:cNvSpPr/>
          <p:nvPr/>
        </p:nvSpPr>
        <p:spPr>
          <a:xfrm>
            <a:off x="5571053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5" name="Text 61">
            <a:extLst>
              <a:ext uri="{FF2B5EF4-FFF2-40B4-BE49-F238E27FC236}">
                <a16:creationId xmlns:a16="http://schemas.microsoft.com/office/drawing/2014/main" id="{74683685-64A2-DCA5-1DD2-539EFF4CCCCE}"/>
              </a:ext>
            </a:extLst>
          </p:cNvPr>
          <p:cNvSpPr/>
          <p:nvPr/>
        </p:nvSpPr>
        <p:spPr>
          <a:xfrm>
            <a:off x="7296745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6" name="Text 62">
            <a:extLst>
              <a:ext uri="{FF2B5EF4-FFF2-40B4-BE49-F238E27FC236}">
                <a16:creationId xmlns:a16="http://schemas.microsoft.com/office/drawing/2014/main" id="{BCCF4A06-04D3-0270-CD91-27ED53263D95}"/>
              </a:ext>
            </a:extLst>
          </p:cNvPr>
          <p:cNvSpPr/>
          <p:nvPr/>
        </p:nvSpPr>
        <p:spPr>
          <a:xfrm>
            <a:off x="9022437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7" name="Text 63">
            <a:extLst>
              <a:ext uri="{FF2B5EF4-FFF2-40B4-BE49-F238E27FC236}">
                <a16:creationId xmlns:a16="http://schemas.microsoft.com/office/drawing/2014/main" id="{02A0F145-D970-F7DE-DEEA-1E5B69BAB6DF}"/>
              </a:ext>
            </a:extLst>
          </p:cNvPr>
          <p:cNvSpPr/>
          <p:nvPr/>
        </p:nvSpPr>
        <p:spPr>
          <a:xfrm>
            <a:off x="10748129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8" name="Text 64">
            <a:extLst>
              <a:ext uri="{FF2B5EF4-FFF2-40B4-BE49-F238E27FC236}">
                <a16:creationId xmlns:a16="http://schemas.microsoft.com/office/drawing/2014/main" id="{E308F87E-5B15-0E46-1CA1-638A09F2EDD7}"/>
              </a:ext>
            </a:extLst>
          </p:cNvPr>
          <p:cNvSpPr/>
          <p:nvPr/>
        </p:nvSpPr>
        <p:spPr>
          <a:xfrm>
            <a:off x="12473821" y="541603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9" name="Shape 65">
            <a:extLst>
              <a:ext uri="{FF2B5EF4-FFF2-40B4-BE49-F238E27FC236}">
                <a16:creationId xmlns:a16="http://schemas.microsoft.com/office/drawing/2014/main" id="{B2F44649-675F-C8CE-3E70-173A298FB748}"/>
              </a:ext>
            </a:extLst>
          </p:cNvPr>
          <p:cNvSpPr>
            <a:spLocks/>
          </p:cNvSpPr>
          <p:nvPr/>
        </p:nvSpPr>
        <p:spPr>
          <a:xfrm>
            <a:off x="605433" y="57179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3:00 p.m. 	Candy Cane Hunt 	Thankful Notes 	Puzzle Race  		Drum &amp; Shaker         	Old Year’s               	Ball Pit Play 		Slide and Play 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                    									</a:t>
            </a:r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Countdown Party </a:t>
            </a:r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			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													</a:t>
            </a:r>
          </a:p>
        </p:txBody>
      </p:sp>
      <p:sp>
        <p:nvSpPr>
          <p:cNvPr id="70" name="Text 66">
            <a:extLst>
              <a:ext uri="{FF2B5EF4-FFF2-40B4-BE49-F238E27FC236}">
                <a16:creationId xmlns:a16="http://schemas.microsoft.com/office/drawing/2014/main" id="{739E72B9-C293-7340-BFAA-35255DAA149B}"/>
              </a:ext>
            </a:extLst>
          </p:cNvPr>
          <p:cNvSpPr/>
          <p:nvPr/>
        </p:nvSpPr>
        <p:spPr>
          <a:xfrm>
            <a:off x="776526" y="590942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1" name="Text 67">
            <a:extLst>
              <a:ext uri="{FF2B5EF4-FFF2-40B4-BE49-F238E27FC236}">
                <a16:creationId xmlns:a16="http://schemas.microsoft.com/office/drawing/2014/main" id="{D37E4298-9401-88ED-D5CE-03ECDDF85B7A}"/>
              </a:ext>
            </a:extLst>
          </p:cNvPr>
          <p:cNvSpPr/>
          <p:nvPr/>
        </p:nvSpPr>
        <p:spPr>
          <a:xfrm>
            <a:off x="2122289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2" name="Text 68">
            <a:extLst>
              <a:ext uri="{FF2B5EF4-FFF2-40B4-BE49-F238E27FC236}">
                <a16:creationId xmlns:a16="http://schemas.microsoft.com/office/drawing/2014/main" id="{FE5B4A4C-A544-FB22-9E11-85C11D9C26B3}"/>
              </a:ext>
            </a:extLst>
          </p:cNvPr>
          <p:cNvSpPr/>
          <p:nvPr/>
        </p:nvSpPr>
        <p:spPr>
          <a:xfrm>
            <a:off x="3846671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3" name="Text 69">
            <a:extLst>
              <a:ext uri="{FF2B5EF4-FFF2-40B4-BE49-F238E27FC236}">
                <a16:creationId xmlns:a16="http://schemas.microsoft.com/office/drawing/2014/main" id="{E15B5727-9314-95BC-960E-CFB4A6F67C20}"/>
              </a:ext>
            </a:extLst>
          </p:cNvPr>
          <p:cNvSpPr/>
          <p:nvPr/>
        </p:nvSpPr>
        <p:spPr>
          <a:xfrm>
            <a:off x="5571053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4" name="Text 70">
            <a:extLst>
              <a:ext uri="{FF2B5EF4-FFF2-40B4-BE49-F238E27FC236}">
                <a16:creationId xmlns:a16="http://schemas.microsoft.com/office/drawing/2014/main" id="{222497B1-5307-3B51-5F0D-ED845D08B537}"/>
              </a:ext>
            </a:extLst>
          </p:cNvPr>
          <p:cNvSpPr/>
          <p:nvPr/>
        </p:nvSpPr>
        <p:spPr>
          <a:xfrm>
            <a:off x="7296745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5" name="Text 71">
            <a:extLst>
              <a:ext uri="{FF2B5EF4-FFF2-40B4-BE49-F238E27FC236}">
                <a16:creationId xmlns:a16="http://schemas.microsoft.com/office/drawing/2014/main" id="{4418B17A-21F1-9B6E-D4CC-6252BB62AB8D}"/>
              </a:ext>
            </a:extLst>
          </p:cNvPr>
          <p:cNvSpPr/>
          <p:nvPr/>
        </p:nvSpPr>
        <p:spPr>
          <a:xfrm>
            <a:off x="9022437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6" name="Text 72">
            <a:extLst>
              <a:ext uri="{FF2B5EF4-FFF2-40B4-BE49-F238E27FC236}">
                <a16:creationId xmlns:a16="http://schemas.microsoft.com/office/drawing/2014/main" id="{92662A71-815F-EEAB-7C5B-D7CCE2A30079}"/>
              </a:ext>
            </a:extLst>
          </p:cNvPr>
          <p:cNvSpPr/>
          <p:nvPr/>
        </p:nvSpPr>
        <p:spPr>
          <a:xfrm>
            <a:off x="10748129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7" name="Text 73">
            <a:extLst>
              <a:ext uri="{FF2B5EF4-FFF2-40B4-BE49-F238E27FC236}">
                <a16:creationId xmlns:a16="http://schemas.microsoft.com/office/drawing/2014/main" id="{23BC65B8-DCB0-22F6-06CC-9A3630679086}"/>
              </a:ext>
            </a:extLst>
          </p:cNvPr>
          <p:cNvSpPr/>
          <p:nvPr/>
        </p:nvSpPr>
        <p:spPr>
          <a:xfrm>
            <a:off x="12473821" y="590942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8" name="Shape 74">
            <a:extLst>
              <a:ext uri="{FF2B5EF4-FFF2-40B4-BE49-F238E27FC236}">
                <a16:creationId xmlns:a16="http://schemas.microsoft.com/office/drawing/2014/main" id="{BCDEE868-1CC7-384B-5D23-8E18F2A001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673" y="61872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4:00 p.m.   	Wrap the Present 	Christmas Crossword 	Christmas Trail Mix 	Elf Freeze 	    	Glow Stick Dance &amp; Treat	Stone Painting  	Sensory Board Play </a:t>
            </a:r>
          </a:p>
        </p:txBody>
      </p:sp>
      <p:sp>
        <p:nvSpPr>
          <p:cNvPr id="79" name="Text 75">
            <a:extLst>
              <a:ext uri="{FF2B5EF4-FFF2-40B4-BE49-F238E27FC236}">
                <a16:creationId xmlns:a16="http://schemas.microsoft.com/office/drawing/2014/main" id="{5D4CCCEC-7DD8-39D9-E06C-990EA142A5CA}"/>
              </a:ext>
            </a:extLst>
          </p:cNvPr>
          <p:cNvSpPr/>
          <p:nvPr/>
        </p:nvSpPr>
        <p:spPr>
          <a:xfrm>
            <a:off x="776526" y="640282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0" name="Text 76">
            <a:extLst>
              <a:ext uri="{FF2B5EF4-FFF2-40B4-BE49-F238E27FC236}">
                <a16:creationId xmlns:a16="http://schemas.microsoft.com/office/drawing/2014/main" id="{DB8072AB-F4D5-B340-F4FD-C25C0CA8E351}"/>
              </a:ext>
            </a:extLst>
          </p:cNvPr>
          <p:cNvSpPr/>
          <p:nvPr/>
        </p:nvSpPr>
        <p:spPr>
          <a:xfrm>
            <a:off x="2122289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1" name="Text 77">
            <a:extLst>
              <a:ext uri="{FF2B5EF4-FFF2-40B4-BE49-F238E27FC236}">
                <a16:creationId xmlns:a16="http://schemas.microsoft.com/office/drawing/2014/main" id="{E472CD9B-B485-F5CC-CA23-DDF286B5DAB9}"/>
              </a:ext>
            </a:extLst>
          </p:cNvPr>
          <p:cNvSpPr/>
          <p:nvPr/>
        </p:nvSpPr>
        <p:spPr>
          <a:xfrm>
            <a:off x="3846671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2" name="Text 78">
            <a:extLst>
              <a:ext uri="{FF2B5EF4-FFF2-40B4-BE49-F238E27FC236}">
                <a16:creationId xmlns:a16="http://schemas.microsoft.com/office/drawing/2014/main" id="{AC2945D6-A7BB-4C15-0EA5-371D9A964213}"/>
              </a:ext>
            </a:extLst>
          </p:cNvPr>
          <p:cNvSpPr/>
          <p:nvPr/>
        </p:nvSpPr>
        <p:spPr>
          <a:xfrm>
            <a:off x="5571053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3" name="Text 79">
            <a:extLst>
              <a:ext uri="{FF2B5EF4-FFF2-40B4-BE49-F238E27FC236}">
                <a16:creationId xmlns:a16="http://schemas.microsoft.com/office/drawing/2014/main" id="{23271477-1F4C-233F-3FFC-6AF8C8179217}"/>
              </a:ext>
            </a:extLst>
          </p:cNvPr>
          <p:cNvSpPr/>
          <p:nvPr/>
        </p:nvSpPr>
        <p:spPr>
          <a:xfrm>
            <a:off x="7296745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4" name="Text 80">
            <a:extLst>
              <a:ext uri="{FF2B5EF4-FFF2-40B4-BE49-F238E27FC236}">
                <a16:creationId xmlns:a16="http://schemas.microsoft.com/office/drawing/2014/main" id="{404C9F24-AF84-0964-8173-BFEDBCEB4156}"/>
              </a:ext>
            </a:extLst>
          </p:cNvPr>
          <p:cNvSpPr/>
          <p:nvPr/>
        </p:nvSpPr>
        <p:spPr>
          <a:xfrm>
            <a:off x="9022437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5" name="Text 81">
            <a:extLst>
              <a:ext uri="{FF2B5EF4-FFF2-40B4-BE49-F238E27FC236}">
                <a16:creationId xmlns:a16="http://schemas.microsoft.com/office/drawing/2014/main" id="{9B0F5E11-02CF-7906-CD1C-AC6B2FC20D82}"/>
              </a:ext>
            </a:extLst>
          </p:cNvPr>
          <p:cNvSpPr/>
          <p:nvPr/>
        </p:nvSpPr>
        <p:spPr>
          <a:xfrm>
            <a:off x="10748129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6" name="Text 82">
            <a:extLst>
              <a:ext uri="{FF2B5EF4-FFF2-40B4-BE49-F238E27FC236}">
                <a16:creationId xmlns:a16="http://schemas.microsoft.com/office/drawing/2014/main" id="{F13ED523-171D-9DE3-F76F-984170A26E2F}"/>
              </a:ext>
            </a:extLst>
          </p:cNvPr>
          <p:cNvSpPr/>
          <p:nvPr/>
        </p:nvSpPr>
        <p:spPr>
          <a:xfrm>
            <a:off x="12473821" y="640282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7" name="Shape 83">
            <a:extLst>
              <a:ext uri="{FF2B5EF4-FFF2-40B4-BE49-F238E27FC236}">
                <a16:creationId xmlns:a16="http://schemas.microsoft.com/office/drawing/2014/main" id="{F4986F5A-633F-95DF-81A2-3F5A79158F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678620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</a:t>
            </a:r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5:00 p.m.     Pick Up Time		Pick Up Time 		Pick up Time 		Pick up Time 		Pick up Time 		Pick up Time 		Pick up 		</a:t>
            </a:r>
          </a:p>
        </p:txBody>
      </p:sp>
      <p:sp>
        <p:nvSpPr>
          <p:cNvPr id="88" name="Text 84">
            <a:extLst>
              <a:ext uri="{FF2B5EF4-FFF2-40B4-BE49-F238E27FC236}">
                <a16:creationId xmlns:a16="http://schemas.microsoft.com/office/drawing/2014/main" id="{A2311FCA-C3EB-006F-CC69-F4548F9A5AC1}"/>
              </a:ext>
            </a:extLst>
          </p:cNvPr>
          <p:cNvSpPr/>
          <p:nvPr/>
        </p:nvSpPr>
        <p:spPr>
          <a:xfrm>
            <a:off x="776526" y="689621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9" name="Text 85">
            <a:extLst>
              <a:ext uri="{FF2B5EF4-FFF2-40B4-BE49-F238E27FC236}">
                <a16:creationId xmlns:a16="http://schemas.microsoft.com/office/drawing/2014/main" id="{3978C861-AD66-1F57-194F-897B8FCD4E0C}"/>
              </a:ext>
            </a:extLst>
          </p:cNvPr>
          <p:cNvSpPr/>
          <p:nvPr/>
        </p:nvSpPr>
        <p:spPr>
          <a:xfrm>
            <a:off x="2122289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0" name="Text 86">
            <a:extLst>
              <a:ext uri="{FF2B5EF4-FFF2-40B4-BE49-F238E27FC236}">
                <a16:creationId xmlns:a16="http://schemas.microsoft.com/office/drawing/2014/main" id="{CE3ADC4C-1411-D689-4609-896806CC1460}"/>
              </a:ext>
            </a:extLst>
          </p:cNvPr>
          <p:cNvSpPr/>
          <p:nvPr/>
        </p:nvSpPr>
        <p:spPr>
          <a:xfrm>
            <a:off x="3846671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1" name="Text 87">
            <a:extLst>
              <a:ext uri="{FF2B5EF4-FFF2-40B4-BE49-F238E27FC236}">
                <a16:creationId xmlns:a16="http://schemas.microsoft.com/office/drawing/2014/main" id="{EDB33154-0B95-EF11-3B8E-5BF59A057067}"/>
              </a:ext>
            </a:extLst>
          </p:cNvPr>
          <p:cNvSpPr/>
          <p:nvPr/>
        </p:nvSpPr>
        <p:spPr>
          <a:xfrm>
            <a:off x="5571053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2" name="Text 88">
            <a:extLst>
              <a:ext uri="{FF2B5EF4-FFF2-40B4-BE49-F238E27FC236}">
                <a16:creationId xmlns:a16="http://schemas.microsoft.com/office/drawing/2014/main" id="{EB15649E-7646-B2B6-3E32-627EAC0E3088}"/>
              </a:ext>
            </a:extLst>
          </p:cNvPr>
          <p:cNvSpPr/>
          <p:nvPr/>
        </p:nvSpPr>
        <p:spPr>
          <a:xfrm>
            <a:off x="7296745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3" name="Text 89">
            <a:extLst>
              <a:ext uri="{FF2B5EF4-FFF2-40B4-BE49-F238E27FC236}">
                <a16:creationId xmlns:a16="http://schemas.microsoft.com/office/drawing/2014/main" id="{700AD46A-5314-26F5-9CAA-9625DDAB109B}"/>
              </a:ext>
            </a:extLst>
          </p:cNvPr>
          <p:cNvSpPr/>
          <p:nvPr/>
        </p:nvSpPr>
        <p:spPr>
          <a:xfrm>
            <a:off x="9022437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4" name="Text 90">
            <a:extLst>
              <a:ext uri="{FF2B5EF4-FFF2-40B4-BE49-F238E27FC236}">
                <a16:creationId xmlns:a16="http://schemas.microsoft.com/office/drawing/2014/main" id="{B88B1539-17DE-07A6-3ABB-633D503D38A6}"/>
              </a:ext>
            </a:extLst>
          </p:cNvPr>
          <p:cNvSpPr/>
          <p:nvPr/>
        </p:nvSpPr>
        <p:spPr>
          <a:xfrm>
            <a:off x="10748129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5" name="Text 91">
            <a:extLst>
              <a:ext uri="{FF2B5EF4-FFF2-40B4-BE49-F238E27FC236}">
                <a16:creationId xmlns:a16="http://schemas.microsoft.com/office/drawing/2014/main" id="{9713AC1B-6C18-DA45-D709-84C9F50C8048}"/>
              </a:ext>
            </a:extLst>
          </p:cNvPr>
          <p:cNvSpPr/>
          <p:nvPr/>
        </p:nvSpPr>
        <p:spPr>
          <a:xfrm>
            <a:off x="12473821" y="689621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6" name="Shape 92">
            <a:extLst>
              <a:ext uri="{FF2B5EF4-FFF2-40B4-BE49-F238E27FC236}">
                <a16:creationId xmlns:a16="http://schemas.microsoft.com/office/drawing/2014/main" id="{0BA17A87-A7DA-EB5B-208B-CF5D8A8218DD}"/>
              </a:ext>
            </a:extLst>
          </p:cNvPr>
          <p:cNvSpPr/>
          <p:nvPr/>
        </p:nvSpPr>
        <p:spPr>
          <a:xfrm>
            <a:off x="605433" y="727960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Text 93">
            <a:extLst>
              <a:ext uri="{FF2B5EF4-FFF2-40B4-BE49-F238E27FC236}">
                <a16:creationId xmlns:a16="http://schemas.microsoft.com/office/drawing/2014/main" id="{96060D83-9F79-256D-E0C3-327B2C005F77}"/>
              </a:ext>
            </a:extLst>
          </p:cNvPr>
          <p:cNvSpPr/>
          <p:nvPr/>
        </p:nvSpPr>
        <p:spPr>
          <a:xfrm>
            <a:off x="776526" y="738961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8" name="Text 94">
            <a:extLst>
              <a:ext uri="{FF2B5EF4-FFF2-40B4-BE49-F238E27FC236}">
                <a16:creationId xmlns:a16="http://schemas.microsoft.com/office/drawing/2014/main" id="{3BCEAA54-75BC-D8EA-C707-46B8C781A6B9}"/>
              </a:ext>
            </a:extLst>
          </p:cNvPr>
          <p:cNvSpPr/>
          <p:nvPr/>
        </p:nvSpPr>
        <p:spPr>
          <a:xfrm>
            <a:off x="2122289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9" name="Text 95">
            <a:extLst>
              <a:ext uri="{FF2B5EF4-FFF2-40B4-BE49-F238E27FC236}">
                <a16:creationId xmlns:a16="http://schemas.microsoft.com/office/drawing/2014/main" id="{D138DAE8-5122-C791-33B4-2438020F354C}"/>
              </a:ext>
            </a:extLst>
          </p:cNvPr>
          <p:cNvSpPr/>
          <p:nvPr/>
        </p:nvSpPr>
        <p:spPr>
          <a:xfrm>
            <a:off x="3846671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0" name="Text 96">
            <a:extLst>
              <a:ext uri="{FF2B5EF4-FFF2-40B4-BE49-F238E27FC236}">
                <a16:creationId xmlns:a16="http://schemas.microsoft.com/office/drawing/2014/main" id="{600A2262-CEA3-DB7D-2DB8-B989AF52E302}"/>
              </a:ext>
            </a:extLst>
          </p:cNvPr>
          <p:cNvSpPr/>
          <p:nvPr/>
        </p:nvSpPr>
        <p:spPr>
          <a:xfrm>
            <a:off x="5571053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1" name="Text 97">
            <a:extLst>
              <a:ext uri="{FF2B5EF4-FFF2-40B4-BE49-F238E27FC236}">
                <a16:creationId xmlns:a16="http://schemas.microsoft.com/office/drawing/2014/main" id="{6D70A021-F73D-6BF4-2505-D1F8604827BD}"/>
              </a:ext>
            </a:extLst>
          </p:cNvPr>
          <p:cNvSpPr/>
          <p:nvPr/>
        </p:nvSpPr>
        <p:spPr>
          <a:xfrm>
            <a:off x="7296745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2" name="Text 98">
            <a:extLst>
              <a:ext uri="{FF2B5EF4-FFF2-40B4-BE49-F238E27FC236}">
                <a16:creationId xmlns:a16="http://schemas.microsoft.com/office/drawing/2014/main" id="{66EFCF3E-525B-C231-84B9-A0E998A22867}"/>
              </a:ext>
            </a:extLst>
          </p:cNvPr>
          <p:cNvSpPr/>
          <p:nvPr/>
        </p:nvSpPr>
        <p:spPr>
          <a:xfrm>
            <a:off x="9022437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3" name="Text 99">
            <a:extLst>
              <a:ext uri="{FF2B5EF4-FFF2-40B4-BE49-F238E27FC236}">
                <a16:creationId xmlns:a16="http://schemas.microsoft.com/office/drawing/2014/main" id="{4F0697E7-8ACB-F538-C570-EBBFCBF08C21}"/>
              </a:ext>
            </a:extLst>
          </p:cNvPr>
          <p:cNvSpPr/>
          <p:nvPr/>
        </p:nvSpPr>
        <p:spPr>
          <a:xfrm>
            <a:off x="10748129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4" name="Text 100">
            <a:extLst>
              <a:ext uri="{FF2B5EF4-FFF2-40B4-BE49-F238E27FC236}">
                <a16:creationId xmlns:a16="http://schemas.microsoft.com/office/drawing/2014/main" id="{CFD01CD3-B3BA-88B0-4FC1-CEDEB065E3D3}"/>
              </a:ext>
            </a:extLst>
          </p:cNvPr>
          <p:cNvSpPr/>
          <p:nvPr/>
        </p:nvSpPr>
        <p:spPr>
          <a:xfrm>
            <a:off x="12473821" y="738961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6" name="Text 4">
            <a:extLst>
              <a:ext uri="{FF2B5EF4-FFF2-40B4-BE49-F238E27FC236}">
                <a16:creationId xmlns:a16="http://schemas.microsoft.com/office/drawing/2014/main" id="{C67229F2-C676-BE80-8BC3-E18FC811F8EA}"/>
              </a:ext>
            </a:extLst>
          </p:cNvPr>
          <p:cNvSpPr/>
          <p:nvPr/>
        </p:nvSpPr>
        <p:spPr>
          <a:xfrm>
            <a:off x="1537752" y="2521165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Sunday 27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		 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36576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A5E12-8044-0D1B-B799-6BE733F24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74F245B-A75E-6CD8-DE1F-42E11C61C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903" y="469702"/>
            <a:ext cx="2078474" cy="343972"/>
          </a:xfrm>
          <a:prstGeom prst="rect">
            <a:avLst/>
          </a:prstGeom>
        </p:spPr>
      </p:pic>
      <p:pic>
        <p:nvPicPr>
          <p:cNvPr id="3" name="Image 1" descr="Sparkler at night with Christmas tree">
            <a:extLst>
              <a:ext uri="{FF2B5EF4-FFF2-40B4-BE49-F238E27FC236}">
                <a16:creationId xmlns:a16="http://schemas.microsoft.com/office/drawing/2014/main" id="{8ADE1AEE-9373-D882-EE93-473710552A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877633" y="1105858"/>
            <a:ext cx="838223" cy="558678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169D87C-E1D6-59FA-1F02-88B1B643A333}"/>
              </a:ext>
            </a:extLst>
          </p:cNvPr>
          <p:cNvSpPr/>
          <p:nvPr/>
        </p:nvSpPr>
        <p:spPr>
          <a:xfrm>
            <a:off x="597813" y="1927265"/>
            <a:ext cx="134347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Kids Club Schedule – January 3</a:t>
            </a:r>
            <a:r>
              <a:rPr lang="en-US" sz="130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rd</a:t>
            </a: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to 4</a:t>
            </a:r>
            <a:r>
              <a:rPr lang="en-US" sz="130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January 2026 </a:t>
            </a:r>
            <a:endParaRPr lang="en-US" sz="13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7B469695-D209-F7F5-726D-5910C5EF716E}"/>
              </a:ext>
            </a:extLst>
          </p:cNvPr>
          <p:cNvSpPr/>
          <p:nvPr/>
        </p:nvSpPr>
        <p:spPr>
          <a:xfrm>
            <a:off x="597813" y="2392799"/>
            <a:ext cx="13434774" cy="5387816"/>
          </a:xfrm>
          <a:prstGeom prst="roundRect">
            <a:avLst>
              <a:gd name="adj" fmla="val 47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63D4D1C3-D0A2-E442-1A94-CF1F076B4BF4}"/>
              </a:ext>
            </a:extLst>
          </p:cNvPr>
          <p:cNvSpPr/>
          <p:nvPr/>
        </p:nvSpPr>
        <p:spPr>
          <a:xfrm>
            <a:off x="605433" y="2400419"/>
            <a:ext cx="13419534" cy="43862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7F10D8C-2D9A-9CD9-3C50-FC7D8AA3F170}"/>
              </a:ext>
            </a:extLst>
          </p:cNvPr>
          <p:cNvSpPr/>
          <p:nvPr/>
        </p:nvSpPr>
        <p:spPr>
          <a:xfrm>
            <a:off x="776526" y="2510433"/>
            <a:ext cx="996672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Time</a:t>
            </a:r>
            <a:endParaRPr lang="en-US" sz="105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D7DC1E4A-9F9B-83DD-D278-C5A42CA1D613}"/>
              </a:ext>
            </a:extLst>
          </p:cNvPr>
          <p:cNvSpPr/>
          <p:nvPr/>
        </p:nvSpPr>
        <p:spPr>
          <a:xfrm>
            <a:off x="1631311" y="2525078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</a:t>
            </a:r>
            <a:endParaRPr lang="en-US" sz="105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4E3AF7A6-6A23-CB1F-6881-2DAF36DE6B61}"/>
              </a:ext>
            </a:extLst>
          </p:cNvPr>
          <p:cNvSpPr/>
          <p:nvPr/>
        </p:nvSpPr>
        <p:spPr>
          <a:xfrm>
            <a:off x="3411216" y="2484004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Tuesday  4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 </a:t>
            </a:r>
            <a:endParaRPr lang="en-US" sz="10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F374F35-FC35-E002-786B-1D1BAD2BCFC2}"/>
              </a:ext>
            </a:extLst>
          </p:cNvPr>
          <p:cNvSpPr/>
          <p:nvPr/>
        </p:nvSpPr>
        <p:spPr>
          <a:xfrm>
            <a:off x="5331611" y="2475124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		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	</a:t>
            </a:r>
            <a:endParaRPr lang="en-US" sz="105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F6DE1DE-B1E6-FA5F-744F-8ECA63CB7153}"/>
              </a:ext>
            </a:extLst>
          </p:cNvPr>
          <p:cNvSpPr/>
          <p:nvPr/>
        </p:nvSpPr>
        <p:spPr>
          <a:xfrm>
            <a:off x="7117124" y="2451335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 </a:t>
            </a:r>
            <a:endParaRPr lang="en-US" sz="105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38DCC722-573D-6D43-64AC-D6E4306100DC}"/>
              </a:ext>
            </a:extLst>
          </p:cNvPr>
          <p:cNvSpPr/>
          <p:nvPr/>
        </p:nvSpPr>
        <p:spPr>
          <a:xfrm>
            <a:off x="8931379" y="2432474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	   </a:t>
            </a:r>
            <a:endParaRPr lang="en-US" sz="10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0EBEAB9A-DD60-63E4-1E9D-CB4791F6A9CD}"/>
              </a:ext>
            </a:extLst>
          </p:cNvPr>
          <p:cNvSpPr/>
          <p:nvPr/>
        </p:nvSpPr>
        <p:spPr>
          <a:xfrm>
            <a:off x="10748129" y="2463100"/>
            <a:ext cx="137660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	  </a:t>
            </a:r>
            <a:endParaRPr lang="en-US" sz="105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F21C8B0A-3FCA-E12B-F770-9A464FD28A16}"/>
              </a:ext>
            </a:extLst>
          </p:cNvPr>
          <p:cNvSpPr/>
          <p:nvPr/>
        </p:nvSpPr>
        <p:spPr>
          <a:xfrm>
            <a:off x="12473821" y="2473872"/>
            <a:ext cx="138041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endParaRPr lang="en-US" sz="105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DAB84FD8-8A62-BBBF-1C9F-D4281A0402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283904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9:00 a.m.     Kids Yoga 		Lawn Yoga </a:t>
            </a:r>
            <a:endParaRPr lang="en-US" sz="1050" b="0" i="0" u="none" strike="noStrike" dirty="0">
              <a:solidFill>
                <a:srgbClr val="000000"/>
              </a:solidFill>
              <a:effectLst/>
              <a:latin typeface="Inter Medium" panose="020B0604020202020204" charset="0"/>
              <a:ea typeface="Inter Medium" panose="020B0604020202020204" charset="0"/>
            </a:endParaRPr>
          </a:p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     </a:t>
            </a: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14301172-8A24-3B5A-20D6-AEA122140A9C}"/>
              </a:ext>
            </a:extLst>
          </p:cNvPr>
          <p:cNvSpPr/>
          <p:nvPr/>
        </p:nvSpPr>
        <p:spPr>
          <a:xfrm>
            <a:off x="776526" y="294905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B15BD5E9-16A8-6B0C-E741-3A50E144BF80}"/>
              </a:ext>
            </a:extLst>
          </p:cNvPr>
          <p:cNvSpPr/>
          <p:nvPr/>
        </p:nvSpPr>
        <p:spPr>
          <a:xfrm>
            <a:off x="2122289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A1981DF6-2045-AFDE-7231-B220050945DE}"/>
              </a:ext>
            </a:extLst>
          </p:cNvPr>
          <p:cNvSpPr/>
          <p:nvPr/>
        </p:nvSpPr>
        <p:spPr>
          <a:xfrm>
            <a:off x="3846671" y="294905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ECDC02B2-35C5-AF5F-E0D0-93BB9E3F2D61}"/>
              </a:ext>
            </a:extLst>
          </p:cNvPr>
          <p:cNvSpPr/>
          <p:nvPr/>
        </p:nvSpPr>
        <p:spPr>
          <a:xfrm>
            <a:off x="5571053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ECF4C470-2BFA-312E-41B0-9D9AE8F42E59}"/>
              </a:ext>
            </a:extLst>
          </p:cNvPr>
          <p:cNvSpPr/>
          <p:nvPr/>
        </p:nvSpPr>
        <p:spPr>
          <a:xfrm>
            <a:off x="7296745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87F33AC2-02A0-C23B-EA8C-B5BED61EB763}"/>
              </a:ext>
            </a:extLst>
          </p:cNvPr>
          <p:cNvSpPr/>
          <p:nvPr/>
        </p:nvSpPr>
        <p:spPr>
          <a:xfrm>
            <a:off x="9022437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00CAEB18-332A-259E-497F-B280ECDA5888}"/>
              </a:ext>
            </a:extLst>
          </p:cNvPr>
          <p:cNvSpPr/>
          <p:nvPr/>
        </p:nvSpPr>
        <p:spPr>
          <a:xfrm>
            <a:off x="10748129" y="294905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D74370B8-E025-E9D9-BDB5-854B079A3CC6}"/>
              </a:ext>
            </a:extLst>
          </p:cNvPr>
          <p:cNvSpPr/>
          <p:nvPr/>
        </p:nvSpPr>
        <p:spPr>
          <a:xfrm>
            <a:off x="12473821" y="294905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4" name="Shape 20">
            <a:extLst>
              <a:ext uri="{FF2B5EF4-FFF2-40B4-BE49-F238E27FC236}">
                <a16:creationId xmlns:a16="http://schemas.microsoft.com/office/drawing/2014/main" id="{BFBCFDB0-082C-A17F-381B-9CACC9D111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333244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10:00 a.m.  </a:t>
            </a:r>
            <a:r>
              <a:rPr lang="en-US" sz="1050" dirty="0">
                <a:solidFill>
                  <a:srgbClr val="000000"/>
                </a:solidFill>
                <a:latin typeface="Inter Medium" panose="020B0604020202020204" charset="0"/>
                <a:ea typeface="Inter Medium" panose="020B0604020202020204" charset="0"/>
              </a:rPr>
              <a:t> Leaf Art </a:t>
            </a:r>
            <a:r>
              <a:rPr lang="en-US" sz="1050" b="0" i="0" u="none" strike="noStrike" dirty="0">
                <a:solidFill>
                  <a:srgbClr val="000000"/>
                </a:solidFill>
                <a:effectLst/>
                <a:latin typeface="Inter Medium" panose="020B0604020202020204" charset="0"/>
                <a:ea typeface="Inter Medium" panose="020B0604020202020204" charset="0"/>
              </a:rPr>
              <a:t>		Pretend Play 							</a:t>
            </a:r>
            <a:endParaRPr lang="en-US" sz="1050" dirty="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530F448D-DEB5-C9BF-4FE1-37C6B14F2528}"/>
              </a:ext>
            </a:extLst>
          </p:cNvPr>
          <p:cNvSpPr/>
          <p:nvPr/>
        </p:nvSpPr>
        <p:spPr>
          <a:xfrm>
            <a:off x="776526" y="344245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5FB19C02-21B1-ED3E-C7C6-6FE5CA78A294}"/>
              </a:ext>
            </a:extLst>
          </p:cNvPr>
          <p:cNvSpPr/>
          <p:nvPr/>
        </p:nvSpPr>
        <p:spPr>
          <a:xfrm>
            <a:off x="2122289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8099D917-7F4F-DEE7-E7C5-CBC306667A1F}"/>
              </a:ext>
            </a:extLst>
          </p:cNvPr>
          <p:cNvSpPr/>
          <p:nvPr/>
        </p:nvSpPr>
        <p:spPr>
          <a:xfrm>
            <a:off x="3846671" y="344245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6689A359-65AA-DDBF-BCBF-A8F47D99756D}"/>
              </a:ext>
            </a:extLst>
          </p:cNvPr>
          <p:cNvSpPr/>
          <p:nvPr/>
        </p:nvSpPr>
        <p:spPr>
          <a:xfrm>
            <a:off x="5571053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id="{626A9A08-2042-2BA9-8121-8A3A4A6AFE00}"/>
              </a:ext>
            </a:extLst>
          </p:cNvPr>
          <p:cNvSpPr/>
          <p:nvPr/>
        </p:nvSpPr>
        <p:spPr>
          <a:xfrm>
            <a:off x="7296745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7C7DF043-F7D0-2B75-669B-7954671A660D}"/>
              </a:ext>
            </a:extLst>
          </p:cNvPr>
          <p:cNvSpPr/>
          <p:nvPr/>
        </p:nvSpPr>
        <p:spPr>
          <a:xfrm>
            <a:off x="9022437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183BE6E4-9159-8550-7A94-E15FEC83FC9C}"/>
              </a:ext>
            </a:extLst>
          </p:cNvPr>
          <p:cNvSpPr/>
          <p:nvPr/>
        </p:nvSpPr>
        <p:spPr>
          <a:xfrm>
            <a:off x="10748129" y="344245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3EDFD329-07B7-95FF-D8D7-CC4F5D82B1B7}"/>
              </a:ext>
            </a:extLst>
          </p:cNvPr>
          <p:cNvSpPr/>
          <p:nvPr/>
        </p:nvSpPr>
        <p:spPr>
          <a:xfrm>
            <a:off x="12473821" y="344245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3" name="Shape 29">
            <a:extLst>
              <a:ext uri="{FF2B5EF4-FFF2-40B4-BE49-F238E27FC236}">
                <a16:creationId xmlns:a16="http://schemas.microsoft.com/office/drawing/2014/main" id="{D03A3BD6-13F5-A687-DC9E-ECA713A43C42}"/>
              </a:ext>
            </a:extLst>
          </p:cNvPr>
          <p:cNvSpPr>
            <a:spLocks/>
          </p:cNvSpPr>
          <p:nvPr/>
        </p:nvSpPr>
        <p:spPr>
          <a:xfrm>
            <a:off x="605433" y="382583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11:00 a.m.    Jellyfish Art 		Teddy Concert 												 </a:t>
            </a:r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id="{8275984B-188A-B427-CF8F-8A75EA158F76}"/>
              </a:ext>
            </a:extLst>
          </p:cNvPr>
          <p:cNvSpPr/>
          <p:nvPr/>
        </p:nvSpPr>
        <p:spPr>
          <a:xfrm>
            <a:off x="776526" y="393584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90A63D90-0F62-31EA-57AC-CC84F8343665}"/>
              </a:ext>
            </a:extLst>
          </p:cNvPr>
          <p:cNvSpPr/>
          <p:nvPr/>
        </p:nvSpPr>
        <p:spPr>
          <a:xfrm>
            <a:off x="2122289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id="{A873F452-5F45-5BFA-9E17-FE583FC27D30}"/>
              </a:ext>
            </a:extLst>
          </p:cNvPr>
          <p:cNvSpPr/>
          <p:nvPr/>
        </p:nvSpPr>
        <p:spPr>
          <a:xfrm>
            <a:off x="3846671" y="393584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id="{A4F1100C-059D-7775-926F-0B20863C9484}"/>
              </a:ext>
            </a:extLst>
          </p:cNvPr>
          <p:cNvSpPr/>
          <p:nvPr/>
        </p:nvSpPr>
        <p:spPr>
          <a:xfrm>
            <a:off x="5571053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id="{B8A027F9-06C7-DAB6-75F4-5BC5BAFD11E4}"/>
              </a:ext>
            </a:extLst>
          </p:cNvPr>
          <p:cNvSpPr/>
          <p:nvPr/>
        </p:nvSpPr>
        <p:spPr>
          <a:xfrm>
            <a:off x="7296745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id="{530D3CCE-ACE6-A42D-A71F-9C7AA36CCCC6}"/>
              </a:ext>
            </a:extLst>
          </p:cNvPr>
          <p:cNvSpPr/>
          <p:nvPr/>
        </p:nvSpPr>
        <p:spPr>
          <a:xfrm>
            <a:off x="9022437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0" name="Text 36">
            <a:extLst>
              <a:ext uri="{FF2B5EF4-FFF2-40B4-BE49-F238E27FC236}">
                <a16:creationId xmlns:a16="http://schemas.microsoft.com/office/drawing/2014/main" id="{F27479AB-E0E4-CFC5-22F2-2E7E0BC8006D}"/>
              </a:ext>
            </a:extLst>
          </p:cNvPr>
          <p:cNvSpPr/>
          <p:nvPr/>
        </p:nvSpPr>
        <p:spPr>
          <a:xfrm>
            <a:off x="10748129" y="393584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1" name="Text 37">
            <a:extLst>
              <a:ext uri="{FF2B5EF4-FFF2-40B4-BE49-F238E27FC236}">
                <a16:creationId xmlns:a16="http://schemas.microsoft.com/office/drawing/2014/main" id="{B53D1D51-E2E3-A187-49E7-8DECE281E833}"/>
              </a:ext>
            </a:extLst>
          </p:cNvPr>
          <p:cNvSpPr/>
          <p:nvPr/>
        </p:nvSpPr>
        <p:spPr>
          <a:xfrm>
            <a:off x="12473821" y="393584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2" name="Shape 38">
            <a:extLst>
              <a:ext uri="{FF2B5EF4-FFF2-40B4-BE49-F238E27FC236}">
                <a16:creationId xmlns:a16="http://schemas.microsoft.com/office/drawing/2014/main" id="{63E3B511-F92A-F27F-3246-D2848AF66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431923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12:00 p.m. 	Ball Play 		Slime Play 		   </a:t>
            </a:r>
          </a:p>
        </p:txBody>
      </p:sp>
      <p:sp>
        <p:nvSpPr>
          <p:cNvPr id="43" name="Text 39">
            <a:extLst>
              <a:ext uri="{FF2B5EF4-FFF2-40B4-BE49-F238E27FC236}">
                <a16:creationId xmlns:a16="http://schemas.microsoft.com/office/drawing/2014/main" id="{143319FC-D7E5-A0AE-E27D-E3FBBF7158F3}"/>
              </a:ext>
            </a:extLst>
          </p:cNvPr>
          <p:cNvSpPr/>
          <p:nvPr/>
        </p:nvSpPr>
        <p:spPr>
          <a:xfrm>
            <a:off x="776526" y="442924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4" name="Text 40">
            <a:extLst>
              <a:ext uri="{FF2B5EF4-FFF2-40B4-BE49-F238E27FC236}">
                <a16:creationId xmlns:a16="http://schemas.microsoft.com/office/drawing/2014/main" id="{B260947B-FEBD-905F-667B-289D9A1BAF5A}"/>
              </a:ext>
            </a:extLst>
          </p:cNvPr>
          <p:cNvSpPr/>
          <p:nvPr/>
        </p:nvSpPr>
        <p:spPr>
          <a:xfrm>
            <a:off x="2122289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id="{B9FEC2EC-947D-23ED-E016-239A1878EC17}"/>
              </a:ext>
            </a:extLst>
          </p:cNvPr>
          <p:cNvSpPr/>
          <p:nvPr/>
        </p:nvSpPr>
        <p:spPr>
          <a:xfrm>
            <a:off x="3846671" y="442924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4006F4EE-6F13-27C2-C664-A7624ECBF854}"/>
              </a:ext>
            </a:extLst>
          </p:cNvPr>
          <p:cNvSpPr/>
          <p:nvPr/>
        </p:nvSpPr>
        <p:spPr>
          <a:xfrm>
            <a:off x="5571053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7" name="Text 43">
            <a:extLst>
              <a:ext uri="{FF2B5EF4-FFF2-40B4-BE49-F238E27FC236}">
                <a16:creationId xmlns:a16="http://schemas.microsoft.com/office/drawing/2014/main" id="{323A5FBB-1BCE-77D2-1833-FB61721DC4CB}"/>
              </a:ext>
            </a:extLst>
          </p:cNvPr>
          <p:cNvSpPr/>
          <p:nvPr/>
        </p:nvSpPr>
        <p:spPr>
          <a:xfrm>
            <a:off x="7296745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8" name="Text 44">
            <a:extLst>
              <a:ext uri="{FF2B5EF4-FFF2-40B4-BE49-F238E27FC236}">
                <a16:creationId xmlns:a16="http://schemas.microsoft.com/office/drawing/2014/main" id="{313753E7-A720-2036-45A0-3406BC54C186}"/>
              </a:ext>
            </a:extLst>
          </p:cNvPr>
          <p:cNvSpPr/>
          <p:nvPr/>
        </p:nvSpPr>
        <p:spPr>
          <a:xfrm>
            <a:off x="9022437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49" name="Text 45">
            <a:extLst>
              <a:ext uri="{FF2B5EF4-FFF2-40B4-BE49-F238E27FC236}">
                <a16:creationId xmlns:a16="http://schemas.microsoft.com/office/drawing/2014/main" id="{C55992D5-D02F-FBEC-18ED-ACD31F969EC4}"/>
              </a:ext>
            </a:extLst>
          </p:cNvPr>
          <p:cNvSpPr/>
          <p:nvPr/>
        </p:nvSpPr>
        <p:spPr>
          <a:xfrm>
            <a:off x="10748129" y="442924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0" name="Text 46">
            <a:extLst>
              <a:ext uri="{FF2B5EF4-FFF2-40B4-BE49-F238E27FC236}">
                <a16:creationId xmlns:a16="http://schemas.microsoft.com/office/drawing/2014/main" id="{BF9390D5-4742-C7FA-A79B-19C65B698E74}"/>
              </a:ext>
            </a:extLst>
          </p:cNvPr>
          <p:cNvSpPr/>
          <p:nvPr/>
        </p:nvSpPr>
        <p:spPr>
          <a:xfrm>
            <a:off x="12473821" y="442924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1" name="Shape 47">
            <a:extLst>
              <a:ext uri="{FF2B5EF4-FFF2-40B4-BE49-F238E27FC236}">
                <a16:creationId xmlns:a16="http://schemas.microsoft.com/office/drawing/2014/main" id="{5D9BB2FD-8A0B-0D73-1C47-302858BBF3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48126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1:00 p.m</a:t>
            </a:r>
            <a:r>
              <a:rPr lang="en-US" sz="1050">
                <a:latin typeface="Inter Medium" panose="020B0604020202020204" charset="0"/>
                <a:ea typeface="Inter Medium" panose="020B0604020202020204" charset="0"/>
              </a:rPr>
              <a:t>.                   </a:t>
            </a:r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L       U      N        C   H </a:t>
            </a:r>
            <a:endParaRPr lang="en-US" sz="1200" dirty="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52" name="Text 48">
            <a:extLst>
              <a:ext uri="{FF2B5EF4-FFF2-40B4-BE49-F238E27FC236}">
                <a16:creationId xmlns:a16="http://schemas.microsoft.com/office/drawing/2014/main" id="{D9ECA02E-67CE-3E87-CF35-5285FBACC342}"/>
              </a:ext>
            </a:extLst>
          </p:cNvPr>
          <p:cNvSpPr/>
          <p:nvPr/>
        </p:nvSpPr>
        <p:spPr>
          <a:xfrm>
            <a:off x="776526" y="492263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3" name="Text 49">
            <a:extLst>
              <a:ext uri="{FF2B5EF4-FFF2-40B4-BE49-F238E27FC236}">
                <a16:creationId xmlns:a16="http://schemas.microsoft.com/office/drawing/2014/main" id="{2FADA9AA-4EC5-B102-9C86-BE02C9CEEFD5}"/>
              </a:ext>
            </a:extLst>
          </p:cNvPr>
          <p:cNvSpPr/>
          <p:nvPr/>
        </p:nvSpPr>
        <p:spPr>
          <a:xfrm>
            <a:off x="2122289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4" name="Text 50">
            <a:extLst>
              <a:ext uri="{FF2B5EF4-FFF2-40B4-BE49-F238E27FC236}">
                <a16:creationId xmlns:a16="http://schemas.microsoft.com/office/drawing/2014/main" id="{0589690A-24D8-02C1-4177-2EBEE7198764}"/>
              </a:ext>
            </a:extLst>
          </p:cNvPr>
          <p:cNvSpPr/>
          <p:nvPr/>
        </p:nvSpPr>
        <p:spPr>
          <a:xfrm>
            <a:off x="3846671" y="492263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5" name="Text 51">
            <a:extLst>
              <a:ext uri="{FF2B5EF4-FFF2-40B4-BE49-F238E27FC236}">
                <a16:creationId xmlns:a16="http://schemas.microsoft.com/office/drawing/2014/main" id="{9B45957A-4EBB-BB63-3AF8-1E068E36ED8B}"/>
              </a:ext>
            </a:extLst>
          </p:cNvPr>
          <p:cNvSpPr/>
          <p:nvPr/>
        </p:nvSpPr>
        <p:spPr>
          <a:xfrm>
            <a:off x="5571053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6" name="Text 52">
            <a:extLst>
              <a:ext uri="{FF2B5EF4-FFF2-40B4-BE49-F238E27FC236}">
                <a16:creationId xmlns:a16="http://schemas.microsoft.com/office/drawing/2014/main" id="{0B954E15-75AB-B0FE-209E-71571FC3A054}"/>
              </a:ext>
            </a:extLst>
          </p:cNvPr>
          <p:cNvSpPr/>
          <p:nvPr/>
        </p:nvSpPr>
        <p:spPr>
          <a:xfrm>
            <a:off x="7296745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7" name="Text 53">
            <a:extLst>
              <a:ext uri="{FF2B5EF4-FFF2-40B4-BE49-F238E27FC236}">
                <a16:creationId xmlns:a16="http://schemas.microsoft.com/office/drawing/2014/main" id="{0D7EA3CD-6D4F-EFB3-43F6-3EDDFDFB8173}"/>
              </a:ext>
            </a:extLst>
          </p:cNvPr>
          <p:cNvSpPr/>
          <p:nvPr/>
        </p:nvSpPr>
        <p:spPr>
          <a:xfrm>
            <a:off x="9022437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8" name="Text 54">
            <a:extLst>
              <a:ext uri="{FF2B5EF4-FFF2-40B4-BE49-F238E27FC236}">
                <a16:creationId xmlns:a16="http://schemas.microsoft.com/office/drawing/2014/main" id="{A78B4C13-8F43-BDB7-4DAA-202512CEE9CB}"/>
              </a:ext>
            </a:extLst>
          </p:cNvPr>
          <p:cNvSpPr/>
          <p:nvPr/>
        </p:nvSpPr>
        <p:spPr>
          <a:xfrm>
            <a:off x="10748129" y="492263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59" name="Text 55">
            <a:extLst>
              <a:ext uri="{FF2B5EF4-FFF2-40B4-BE49-F238E27FC236}">
                <a16:creationId xmlns:a16="http://schemas.microsoft.com/office/drawing/2014/main" id="{06A72521-B3FA-36B1-41C1-DE2D62DE15B3}"/>
              </a:ext>
            </a:extLst>
          </p:cNvPr>
          <p:cNvSpPr/>
          <p:nvPr/>
        </p:nvSpPr>
        <p:spPr>
          <a:xfrm>
            <a:off x="12473821" y="492263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0" name="Shape 56">
            <a:extLst>
              <a:ext uri="{FF2B5EF4-FFF2-40B4-BE49-F238E27FC236}">
                <a16:creationId xmlns:a16="http://schemas.microsoft.com/office/drawing/2014/main" id="{E776503A-15C2-D972-1CDC-79FF54CF4C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52819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2:00 pm     Tenns Balloon Play	Stacking Cups </a:t>
            </a:r>
          </a:p>
        </p:txBody>
      </p:sp>
      <p:sp>
        <p:nvSpPr>
          <p:cNvPr id="61" name="Text 57">
            <a:extLst>
              <a:ext uri="{FF2B5EF4-FFF2-40B4-BE49-F238E27FC236}">
                <a16:creationId xmlns:a16="http://schemas.microsoft.com/office/drawing/2014/main" id="{0DA879F5-C3CB-E93E-CD2D-A7D7418BCA91}"/>
              </a:ext>
            </a:extLst>
          </p:cNvPr>
          <p:cNvSpPr/>
          <p:nvPr/>
        </p:nvSpPr>
        <p:spPr>
          <a:xfrm>
            <a:off x="776526" y="541603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2" name="Text 58">
            <a:extLst>
              <a:ext uri="{FF2B5EF4-FFF2-40B4-BE49-F238E27FC236}">
                <a16:creationId xmlns:a16="http://schemas.microsoft.com/office/drawing/2014/main" id="{87745CA2-1E69-C0D4-F057-970410A15C35}"/>
              </a:ext>
            </a:extLst>
          </p:cNvPr>
          <p:cNvSpPr/>
          <p:nvPr/>
        </p:nvSpPr>
        <p:spPr>
          <a:xfrm>
            <a:off x="2122289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3" name="Text 59">
            <a:extLst>
              <a:ext uri="{FF2B5EF4-FFF2-40B4-BE49-F238E27FC236}">
                <a16:creationId xmlns:a16="http://schemas.microsoft.com/office/drawing/2014/main" id="{D3DC7121-47B0-7B6A-7B6A-81961F6E5FAD}"/>
              </a:ext>
            </a:extLst>
          </p:cNvPr>
          <p:cNvSpPr/>
          <p:nvPr/>
        </p:nvSpPr>
        <p:spPr>
          <a:xfrm>
            <a:off x="3846671" y="541603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4" name="Text 60">
            <a:extLst>
              <a:ext uri="{FF2B5EF4-FFF2-40B4-BE49-F238E27FC236}">
                <a16:creationId xmlns:a16="http://schemas.microsoft.com/office/drawing/2014/main" id="{13779CF0-6C87-C94B-8E66-05B8BA141E6B}"/>
              </a:ext>
            </a:extLst>
          </p:cNvPr>
          <p:cNvSpPr/>
          <p:nvPr/>
        </p:nvSpPr>
        <p:spPr>
          <a:xfrm>
            <a:off x="5571053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5" name="Text 61">
            <a:extLst>
              <a:ext uri="{FF2B5EF4-FFF2-40B4-BE49-F238E27FC236}">
                <a16:creationId xmlns:a16="http://schemas.microsoft.com/office/drawing/2014/main" id="{F1A6C46F-8AA6-1359-435F-642053E95A57}"/>
              </a:ext>
            </a:extLst>
          </p:cNvPr>
          <p:cNvSpPr/>
          <p:nvPr/>
        </p:nvSpPr>
        <p:spPr>
          <a:xfrm>
            <a:off x="7296745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6" name="Text 62">
            <a:extLst>
              <a:ext uri="{FF2B5EF4-FFF2-40B4-BE49-F238E27FC236}">
                <a16:creationId xmlns:a16="http://schemas.microsoft.com/office/drawing/2014/main" id="{0D547445-3AFE-8E07-CE0F-20BA1DC78784}"/>
              </a:ext>
            </a:extLst>
          </p:cNvPr>
          <p:cNvSpPr/>
          <p:nvPr/>
        </p:nvSpPr>
        <p:spPr>
          <a:xfrm>
            <a:off x="9022437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7" name="Text 63">
            <a:extLst>
              <a:ext uri="{FF2B5EF4-FFF2-40B4-BE49-F238E27FC236}">
                <a16:creationId xmlns:a16="http://schemas.microsoft.com/office/drawing/2014/main" id="{4608C625-F49E-7328-68E7-326E99C65935}"/>
              </a:ext>
            </a:extLst>
          </p:cNvPr>
          <p:cNvSpPr/>
          <p:nvPr/>
        </p:nvSpPr>
        <p:spPr>
          <a:xfrm>
            <a:off x="10748129" y="541603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8" name="Text 64">
            <a:extLst>
              <a:ext uri="{FF2B5EF4-FFF2-40B4-BE49-F238E27FC236}">
                <a16:creationId xmlns:a16="http://schemas.microsoft.com/office/drawing/2014/main" id="{3F5E5B29-D462-9070-CF9A-47DF8225F759}"/>
              </a:ext>
            </a:extLst>
          </p:cNvPr>
          <p:cNvSpPr/>
          <p:nvPr/>
        </p:nvSpPr>
        <p:spPr>
          <a:xfrm>
            <a:off x="12473821" y="541603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69" name="Shape 65">
            <a:extLst>
              <a:ext uri="{FF2B5EF4-FFF2-40B4-BE49-F238E27FC236}">
                <a16:creationId xmlns:a16="http://schemas.microsoft.com/office/drawing/2014/main" id="{7EF5E05F-2EB9-C892-4741-96265EB9346B}"/>
              </a:ext>
            </a:extLst>
          </p:cNvPr>
          <p:cNvSpPr>
            <a:spLocks/>
          </p:cNvSpPr>
          <p:nvPr/>
        </p:nvSpPr>
        <p:spPr>
          <a:xfrm>
            <a:off x="605433" y="571792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3:00 p.m.    Story Time 		 Play Doh Play                  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                    												</a:t>
            </a:r>
          </a:p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													</a:t>
            </a:r>
          </a:p>
        </p:txBody>
      </p:sp>
      <p:sp>
        <p:nvSpPr>
          <p:cNvPr id="70" name="Text 66">
            <a:extLst>
              <a:ext uri="{FF2B5EF4-FFF2-40B4-BE49-F238E27FC236}">
                <a16:creationId xmlns:a16="http://schemas.microsoft.com/office/drawing/2014/main" id="{331059B5-2E37-38EF-FFFB-BE1310721401}"/>
              </a:ext>
            </a:extLst>
          </p:cNvPr>
          <p:cNvSpPr/>
          <p:nvPr/>
        </p:nvSpPr>
        <p:spPr>
          <a:xfrm>
            <a:off x="776526" y="590942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1" name="Text 67">
            <a:extLst>
              <a:ext uri="{FF2B5EF4-FFF2-40B4-BE49-F238E27FC236}">
                <a16:creationId xmlns:a16="http://schemas.microsoft.com/office/drawing/2014/main" id="{CAEA5809-9D56-D09B-B60A-DAD7C574CEBC}"/>
              </a:ext>
            </a:extLst>
          </p:cNvPr>
          <p:cNvSpPr/>
          <p:nvPr/>
        </p:nvSpPr>
        <p:spPr>
          <a:xfrm>
            <a:off x="2122289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2" name="Text 68">
            <a:extLst>
              <a:ext uri="{FF2B5EF4-FFF2-40B4-BE49-F238E27FC236}">
                <a16:creationId xmlns:a16="http://schemas.microsoft.com/office/drawing/2014/main" id="{AB72F9A6-EA92-336C-8D4B-3D74CC0B07A6}"/>
              </a:ext>
            </a:extLst>
          </p:cNvPr>
          <p:cNvSpPr/>
          <p:nvPr/>
        </p:nvSpPr>
        <p:spPr>
          <a:xfrm>
            <a:off x="3846671" y="590942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3" name="Text 69">
            <a:extLst>
              <a:ext uri="{FF2B5EF4-FFF2-40B4-BE49-F238E27FC236}">
                <a16:creationId xmlns:a16="http://schemas.microsoft.com/office/drawing/2014/main" id="{0339D83D-8B94-A39A-D50F-670A1CE37023}"/>
              </a:ext>
            </a:extLst>
          </p:cNvPr>
          <p:cNvSpPr/>
          <p:nvPr/>
        </p:nvSpPr>
        <p:spPr>
          <a:xfrm>
            <a:off x="5571053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4" name="Text 70">
            <a:extLst>
              <a:ext uri="{FF2B5EF4-FFF2-40B4-BE49-F238E27FC236}">
                <a16:creationId xmlns:a16="http://schemas.microsoft.com/office/drawing/2014/main" id="{D780C763-27A6-DF83-D72C-383986C4C67F}"/>
              </a:ext>
            </a:extLst>
          </p:cNvPr>
          <p:cNvSpPr/>
          <p:nvPr/>
        </p:nvSpPr>
        <p:spPr>
          <a:xfrm>
            <a:off x="7296745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5" name="Text 71">
            <a:extLst>
              <a:ext uri="{FF2B5EF4-FFF2-40B4-BE49-F238E27FC236}">
                <a16:creationId xmlns:a16="http://schemas.microsoft.com/office/drawing/2014/main" id="{236C19B2-84AE-E58D-E57E-94CF2C89BAC5}"/>
              </a:ext>
            </a:extLst>
          </p:cNvPr>
          <p:cNvSpPr/>
          <p:nvPr/>
        </p:nvSpPr>
        <p:spPr>
          <a:xfrm>
            <a:off x="9022437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6" name="Text 72">
            <a:extLst>
              <a:ext uri="{FF2B5EF4-FFF2-40B4-BE49-F238E27FC236}">
                <a16:creationId xmlns:a16="http://schemas.microsoft.com/office/drawing/2014/main" id="{AF7EC98F-0DCB-94CF-5732-C442626D5DEC}"/>
              </a:ext>
            </a:extLst>
          </p:cNvPr>
          <p:cNvSpPr/>
          <p:nvPr/>
        </p:nvSpPr>
        <p:spPr>
          <a:xfrm>
            <a:off x="10748129" y="590942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7" name="Text 73">
            <a:extLst>
              <a:ext uri="{FF2B5EF4-FFF2-40B4-BE49-F238E27FC236}">
                <a16:creationId xmlns:a16="http://schemas.microsoft.com/office/drawing/2014/main" id="{C39A9CB5-B4B5-2EE4-620A-BD2426E947A7}"/>
              </a:ext>
            </a:extLst>
          </p:cNvPr>
          <p:cNvSpPr/>
          <p:nvPr/>
        </p:nvSpPr>
        <p:spPr>
          <a:xfrm>
            <a:off x="12473821" y="590942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78" name="Shape 74">
            <a:extLst>
              <a:ext uri="{FF2B5EF4-FFF2-40B4-BE49-F238E27FC236}">
                <a16:creationId xmlns:a16="http://schemas.microsoft.com/office/drawing/2014/main" id="{F316440B-48FB-8E75-CF77-3EF2419B5E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673" y="6187256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4:00 p.m.   Movie Time 		  Musical Chairs </a:t>
            </a:r>
          </a:p>
        </p:txBody>
      </p:sp>
      <p:sp>
        <p:nvSpPr>
          <p:cNvPr id="79" name="Text 75">
            <a:extLst>
              <a:ext uri="{FF2B5EF4-FFF2-40B4-BE49-F238E27FC236}">
                <a16:creationId xmlns:a16="http://schemas.microsoft.com/office/drawing/2014/main" id="{68E5A712-4130-9CE1-0FCE-B34C9392D40D}"/>
              </a:ext>
            </a:extLst>
          </p:cNvPr>
          <p:cNvSpPr/>
          <p:nvPr/>
        </p:nvSpPr>
        <p:spPr>
          <a:xfrm>
            <a:off x="776526" y="640282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0" name="Text 76">
            <a:extLst>
              <a:ext uri="{FF2B5EF4-FFF2-40B4-BE49-F238E27FC236}">
                <a16:creationId xmlns:a16="http://schemas.microsoft.com/office/drawing/2014/main" id="{1BC65AD3-4BAE-C88A-5A64-F3240A39222E}"/>
              </a:ext>
            </a:extLst>
          </p:cNvPr>
          <p:cNvSpPr/>
          <p:nvPr/>
        </p:nvSpPr>
        <p:spPr>
          <a:xfrm>
            <a:off x="2122289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1" name="Text 77">
            <a:extLst>
              <a:ext uri="{FF2B5EF4-FFF2-40B4-BE49-F238E27FC236}">
                <a16:creationId xmlns:a16="http://schemas.microsoft.com/office/drawing/2014/main" id="{177ADF80-30A2-9CD6-379D-20A94C5D041E}"/>
              </a:ext>
            </a:extLst>
          </p:cNvPr>
          <p:cNvSpPr/>
          <p:nvPr/>
        </p:nvSpPr>
        <p:spPr>
          <a:xfrm>
            <a:off x="3846671" y="640282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2" name="Text 78">
            <a:extLst>
              <a:ext uri="{FF2B5EF4-FFF2-40B4-BE49-F238E27FC236}">
                <a16:creationId xmlns:a16="http://schemas.microsoft.com/office/drawing/2014/main" id="{D64B52B0-7DB1-1B8D-AD07-0B8566300691}"/>
              </a:ext>
            </a:extLst>
          </p:cNvPr>
          <p:cNvSpPr/>
          <p:nvPr/>
        </p:nvSpPr>
        <p:spPr>
          <a:xfrm>
            <a:off x="5571053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3" name="Text 79">
            <a:extLst>
              <a:ext uri="{FF2B5EF4-FFF2-40B4-BE49-F238E27FC236}">
                <a16:creationId xmlns:a16="http://schemas.microsoft.com/office/drawing/2014/main" id="{7CDEE459-7BB3-E8E9-B5A4-F8892EDEA6EE}"/>
              </a:ext>
            </a:extLst>
          </p:cNvPr>
          <p:cNvSpPr/>
          <p:nvPr/>
        </p:nvSpPr>
        <p:spPr>
          <a:xfrm>
            <a:off x="7296745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4" name="Text 80">
            <a:extLst>
              <a:ext uri="{FF2B5EF4-FFF2-40B4-BE49-F238E27FC236}">
                <a16:creationId xmlns:a16="http://schemas.microsoft.com/office/drawing/2014/main" id="{B929F5F3-7634-9B93-7628-F31BB3E71009}"/>
              </a:ext>
            </a:extLst>
          </p:cNvPr>
          <p:cNvSpPr/>
          <p:nvPr/>
        </p:nvSpPr>
        <p:spPr>
          <a:xfrm>
            <a:off x="9022437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5" name="Text 81">
            <a:extLst>
              <a:ext uri="{FF2B5EF4-FFF2-40B4-BE49-F238E27FC236}">
                <a16:creationId xmlns:a16="http://schemas.microsoft.com/office/drawing/2014/main" id="{2E5CD3B8-184D-8092-75EF-CAC9B0D7D650}"/>
              </a:ext>
            </a:extLst>
          </p:cNvPr>
          <p:cNvSpPr/>
          <p:nvPr/>
        </p:nvSpPr>
        <p:spPr>
          <a:xfrm>
            <a:off x="10748129" y="640282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6" name="Text 82">
            <a:extLst>
              <a:ext uri="{FF2B5EF4-FFF2-40B4-BE49-F238E27FC236}">
                <a16:creationId xmlns:a16="http://schemas.microsoft.com/office/drawing/2014/main" id="{CAD413C2-EABB-83F2-6C54-1AC1AC8EA420}"/>
              </a:ext>
            </a:extLst>
          </p:cNvPr>
          <p:cNvSpPr/>
          <p:nvPr/>
        </p:nvSpPr>
        <p:spPr>
          <a:xfrm>
            <a:off x="12473821" y="640282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7" name="Shape 83">
            <a:extLst>
              <a:ext uri="{FF2B5EF4-FFF2-40B4-BE49-F238E27FC236}">
                <a16:creationId xmlns:a16="http://schemas.microsoft.com/office/drawing/2014/main" id="{994E684E-E1C9-A825-35CD-EF0C2F0AD9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5433" y="6786205"/>
            <a:ext cx="13419534" cy="49339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r>
              <a:rPr lang="en-US" sz="1200" dirty="0">
                <a:latin typeface="Inter Medium" panose="020B0604020202020204" charset="0"/>
                <a:ea typeface="Inter Medium" panose="020B0604020202020204" charset="0"/>
              </a:rPr>
              <a:t> </a:t>
            </a:r>
            <a:r>
              <a:rPr lang="en-US" sz="1050" dirty="0">
                <a:latin typeface="Inter Medium" panose="020B0604020202020204" charset="0"/>
                <a:ea typeface="Inter Medium" panose="020B0604020202020204" charset="0"/>
              </a:rPr>
              <a:t>5:00 p.m.     Pick Up Time		Pick Up Time 			</a:t>
            </a:r>
          </a:p>
        </p:txBody>
      </p:sp>
      <p:sp>
        <p:nvSpPr>
          <p:cNvPr id="88" name="Text 84">
            <a:extLst>
              <a:ext uri="{FF2B5EF4-FFF2-40B4-BE49-F238E27FC236}">
                <a16:creationId xmlns:a16="http://schemas.microsoft.com/office/drawing/2014/main" id="{DD19E96D-20E3-F32A-8C80-A89B091CDF1F}"/>
              </a:ext>
            </a:extLst>
          </p:cNvPr>
          <p:cNvSpPr/>
          <p:nvPr/>
        </p:nvSpPr>
        <p:spPr>
          <a:xfrm>
            <a:off x="776526" y="6896219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89" name="Text 85">
            <a:extLst>
              <a:ext uri="{FF2B5EF4-FFF2-40B4-BE49-F238E27FC236}">
                <a16:creationId xmlns:a16="http://schemas.microsoft.com/office/drawing/2014/main" id="{0CEAD74E-52C4-1904-B8B6-632D3E5664ED}"/>
              </a:ext>
            </a:extLst>
          </p:cNvPr>
          <p:cNvSpPr/>
          <p:nvPr/>
        </p:nvSpPr>
        <p:spPr>
          <a:xfrm>
            <a:off x="2122289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0" name="Text 86">
            <a:extLst>
              <a:ext uri="{FF2B5EF4-FFF2-40B4-BE49-F238E27FC236}">
                <a16:creationId xmlns:a16="http://schemas.microsoft.com/office/drawing/2014/main" id="{940ECE33-2680-82F1-FB0E-8DB836BC917D}"/>
              </a:ext>
            </a:extLst>
          </p:cNvPr>
          <p:cNvSpPr/>
          <p:nvPr/>
        </p:nvSpPr>
        <p:spPr>
          <a:xfrm>
            <a:off x="3846671" y="6896219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1" name="Text 87">
            <a:extLst>
              <a:ext uri="{FF2B5EF4-FFF2-40B4-BE49-F238E27FC236}">
                <a16:creationId xmlns:a16="http://schemas.microsoft.com/office/drawing/2014/main" id="{1F2ED2F9-7F3D-9AA2-481C-FD4625A5291E}"/>
              </a:ext>
            </a:extLst>
          </p:cNvPr>
          <p:cNvSpPr/>
          <p:nvPr/>
        </p:nvSpPr>
        <p:spPr>
          <a:xfrm>
            <a:off x="5571053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2" name="Text 88">
            <a:extLst>
              <a:ext uri="{FF2B5EF4-FFF2-40B4-BE49-F238E27FC236}">
                <a16:creationId xmlns:a16="http://schemas.microsoft.com/office/drawing/2014/main" id="{D074899A-4FA3-D749-0708-E64B6E876DE7}"/>
              </a:ext>
            </a:extLst>
          </p:cNvPr>
          <p:cNvSpPr/>
          <p:nvPr/>
        </p:nvSpPr>
        <p:spPr>
          <a:xfrm>
            <a:off x="7296745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3" name="Text 89">
            <a:extLst>
              <a:ext uri="{FF2B5EF4-FFF2-40B4-BE49-F238E27FC236}">
                <a16:creationId xmlns:a16="http://schemas.microsoft.com/office/drawing/2014/main" id="{FBCA9A1B-E53B-2AE3-9852-85FC248847A4}"/>
              </a:ext>
            </a:extLst>
          </p:cNvPr>
          <p:cNvSpPr/>
          <p:nvPr/>
        </p:nvSpPr>
        <p:spPr>
          <a:xfrm>
            <a:off x="9022437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4" name="Text 90">
            <a:extLst>
              <a:ext uri="{FF2B5EF4-FFF2-40B4-BE49-F238E27FC236}">
                <a16:creationId xmlns:a16="http://schemas.microsoft.com/office/drawing/2014/main" id="{27B55107-5F99-05E2-9FFD-4094ACD9727A}"/>
              </a:ext>
            </a:extLst>
          </p:cNvPr>
          <p:cNvSpPr/>
          <p:nvPr/>
        </p:nvSpPr>
        <p:spPr>
          <a:xfrm>
            <a:off x="10748129" y="6896219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5" name="Text 91">
            <a:extLst>
              <a:ext uri="{FF2B5EF4-FFF2-40B4-BE49-F238E27FC236}">
                <a16:creationId xmlns:a16="http://schemas.microsoft.com/office/drawing/2014/main" id="{67242019-72F8-EABF-6031-11918C0777DE}"/>
              </a:ext>
            </a:extLst>
          </p:cNvPr>
          <p:cNvSpPr/>
          <p:nvPr/>
        </p:nvSpPr>
        <p:spPr>
          <a:xfrm>
            <a:off x="12473821" y="6896219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6" name="Shape 92">
            <a:extLst>
              <a:ext uri="{FF2B5EF4-FFF2-40B4-BE49-F238E27FC236}">
                <a16:creationId xmlns:a16="http://schemas.microsoft.com/office/drawing/2014/main" id="{7EAB5D5E-A5A3-5DCF-81D0-714AC4F6716A}"/>
              </a:ext>
            </a:extLst>
          </p:cNvPr>
          <p:cNvSpPr/>
          <p:nvPr/>
        </p:nvSpPr>
        <p:spPr>
          <a:xfrm>
            <a:off x="605433" y="7279600"/>
            <a:ext cx="13419534" cy="49339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Text 93">
            <a:extLst>
              <a:ext uri="{FF2B5EF4-FFF2-40B4-BE49-F238E27FC236}">
                <a16:creationId xmlns:a16="http://schemas.microsoft.com/office/drawing/2014/main" id="{6827854C-C6D2-8292-ABDA-C6340041840B}"/>
              </a:ext>
            </a:extLst>
          </p:cNvPr>
          <p:cNvSpPr/>
          <p:nvPr/>
        </p:nvSpPr>
        <p:spPr>
          <a:xfrm>
            <a:off x="776526" y="7389614"/>
            <a:ext cx="996672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8" name="Text 94">
            <a:extLst>
              <a:ext uri="{FF2B5EF4-FFF2-40B4-BE49-F238E27FC236}">
                <a16:creationId xmlns:a16="http://schemas.microsoft.com/office/drawing/2014/main" id="{E6B2C320-B68B-CEDD-9113-C5D1AC380B00}"/>
              </a:ext>
            </a:extLst>
          </p:cNvPr>
          <p:cNvSpPr/>
          <p:nvPr/>
        </p:nvSpPr>
        <p:spPr>
          <a:xfrm>
            <a:off x="2122289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99" name="Text 95">
            <a:extLst>
              <a:ext uri="{FF2B5EF4-FFF2-40B4-BE49-F238E27FC236}">
                <a16:creationId xmlns:a16="http://schemas.microsoft.com/office/drawing/2014/main" id="{CBB5C873-C361-1FAD-A511-EE660101C061}"/>
              </a:ext>
            </a:extLst>
          </p:cNvPr>
          <p:cNvSpPr/>
          <p:nvPr/>
        </p:nvSpPr>
        <p:spPr>
          <a:xfrm>
            <a:off x="3846671" y="7389614"/>
            <a:ext cx="137529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0" name="Text 96">
            <a:extLst>
              <a:ext uri="{FF2B5EF4-FFF2-40B4-BE49-F238E27FC236}">
                <a16:creationId xmlns:a16="http://schemas.microsoft.com/office/drawing/2014/main" id="{3E0F0391-5214-5974-C24D-3D2C18EB603C}"/>
              </a:ext>
            </a:extLst>
          </p:cNvPr>
          <p:cNvSpPr/>
          <p:nvPr/>
        </p:nvSpPr>
        <p:spPr>
          <a:xfrm>
            <a:off x="5571053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1" name="Text 97">
            <a:extLst>
              <a:ext uri="{FF2B5EF4-FFF2-40B4-BE49-F238E27FC236}">
                <a16:creationId xmlns:a16="http://schemas.microsoft.com/office/drawing/2014/main" id="{98D0BEA5-3670-9160-F207-E6EE3B3EAF35}"/>
              </a:ext>
            </a:extLst>
          </p:cNvPr>
          <p:cNvSpPr/>
          <p:nvPr/>
        </p:nvSpPr>
        <p:spPr>
          <a:xfrm>
            <a:off x="7296745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2" name="Text 98">
            <a:extLst>
              <a:ext uri="{FF2B5EF4-FFF2-40B4-BE49-F238E27FC236}">
                <a16:creationId xmlns:a16="http://schemas.microsoft.com/office/drawing/2014/main" id="{6658C2CB-EF69-D133-D465-E5F58950A49C}"/>
              </a:ext>
            </a:extLst>
          </p:cNvPr>
          <p:cNvSpPr/>
          <p:nvPr/>
        </p:nvSpPr>
        <p:spPr>
          <a:xfrm>
            <a:off x="9022437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3" name="Text 99">
            <a:extLst>
              <a:ext uri="{FF2B5EF4-FFF2-40B4-BE49-F238E27FC236}">
                <a16:creationId xmlns:a16="http://schemas.microsoft.com/office/drawing/2014/main" id="{B6DB4B20-062D-7DAF-0CCB-4EA1E140E55A}"/>
              </a:ext>
            </a:extLst>
          </p:cNvPr>
          <p:cNvSpPr/>
          <p:nvPr/>
        </p:nvSpPr>
        <p:spPr>
          <a:xfrm>
            <a:off x="10748129" y="7389614"/>
            <a:ext cx="137660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4" name="Text 100">
            <a:extLst>
              <a:ext uri="{FF2B5EF4-FFF2-40B4-BE49-F238E27FC236}">
                <a16:creationId xmlns:a16="http://schemas.microsoft.com/office/drawing/2014/main" id="{CE1CAB0F-A1CE-FF79-619D-7E1FC229E780}"/>
              </a:ext>
            </a:extLst>
          </p:cNvPr>
          <p:cNvSpPr/>
          <p:nvPr/>
        </p:nvSpPr>
        <p:spPr>
          <a:xfrm>
            <a:off x="12473821" y="7389614"/>
            <a:ext cx="1380411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endParaRPr lang="en-US" sz="1300" dirty="0"/>
          </a:p>
        </p:txBody>
      </p:sp>
      <p:sp>
        <p:nvSpPr>
          <p:cNvPr id="106" name="Text 4">
            <a:extLst>
              <a:ext uri="{FF2B5EF4-FFF2-40B4-BE49-F238E27FC236}">
                <a16:creationId xmlns:a16="http://schemas.microsoft.com/office/drawing/2014/main" id="{5FBAC71A-D43E-288B-00E9-7D2099CD2D50}"/>
              </a:ext>
            </a:extLst>
          </p:cNvPr>
          <p:cNvSpPr/>
          <p:nvPr/>
        </p:nvSpPr>
        <p:spPr>
          <a:xfrm>
            <a:off x="1537752" y="2521165"/>
            <a:ext cx="1375291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Monday 3</a:t>
            </a:r>
            <a:r>
              <a:rPr lang="en-US" sz="1050" b="1" baseline="300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RD</a:t>
            </a:r>
            <a:r>
              <a:rPr lang="en-US" sz="105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</a:rPr>
              <a:t> 		 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305918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12448</TotalTime>
  <Words>1454</Words>
  <Application>Microsoft Office PowerPoint</Application>
  <PresentationFormat>Custom</PresentationFormat>
  <Paragraphs>93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Inter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Spice Nannies</cp:lastModifiedBy>
  <cp:revision>21</cp:revision>
  <dcterms:created xsi:type="dcterms:W3CDTF">2025-01-23T18:15:50Z</dcterms:created>
  <dcterms:modified xsi:type="dcterms:W3CDTF">2026-07-13T16:22:37Z</dcterms:modified>
</cp:coreProperties>
</file>